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5" r:id="rId5"/>
    <p:sldMasterId id="2147483788" r:id="rId6"/>
    <p:sldMasterId id="2147483785" r:id="rId7"/>
  </p:sldMasterIdLst>
  <p:notesMasterIdLst>
    <p:notesMasterId r:id="rId27"/>
  </p:notesMasterIdLst>
  <p:sldIdLst>
    <p:sldId id="290" r:id="rId8"/>
    <p:sldId id="299" r:id="rId9"/>
    <p:sldId id="315" r:id="rId10"/>
    <p:sldId id="316" r:id="rId11"/>
    <p:sldId id="291" r:id="rId12"/>
    <p:sldId id="301" r:id="rId13"/>
    <p:sldId id="296" r:id="rId14"/>
    <p:sldId id="292" r:id="rId15"/>
    <p:sldId id="297" r:id="rId16"/>
    <p:sldId id="309" r:id="rId17"/>
    <p:sldId id="308" r:id="rId18"/>
    <p:sldId id="298" r:id="rId19"/>
    <p:sldId id="313" r:id="rId20"/>
    <p:sldId id="293" r:id="rId21"/>
    <p:sldId id="310" r:id="rId22"/>
    <p:sldId id="294" r:id="rId23"/>
    <p:sldId id="295" r:id="rId24"/>
    <p:sldId id="306" r:id="rId25"/>
    <p:sldId id="314" r:id="rId2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96509-F60B-0F04-5974-32238886134A}" v="7" dt="2025-03-13T16:12:42.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4019" autoAdjust="0"/>
  </p:normalViewPr>
  <p:slideViewPr>
    <p:cSldViewPr snapToGrid="0">
      <p:cViewPr varScale="1">
        <p:scale>
          <a:sx n="93" d="100"/>
          <a:sy n="93" d="100"/>
        </p:scale>
        <p:origin x="12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Grocock" userId="be32bae2-e5cc-4713-bde5-18e9fcede805" providerId="ADAL" clId="{90AE95B2-E3EE-4AE2-B07A-62EA74BB59FF}"/>
    <pc:docChg chg="undo custSel addSld delSld modSld sldOrd">
      <pc:chgData name="Chris Grocock" userId="be32bae2-e5cc-4713-bde5-18e9fcede805" providerId="ADAL" clId="{90AE95B2-E3EE-4AE2-B07A-62EA74BB59FF}" dt="2025-03-05T14:48:09.009" v="1514" actId="20577"/>
      <pc:docMkLst>
        <pc:docMk/>
      </pc:docMkLst>
      <pc:sldChg chg="modSp mod">
        <pc:chgData name="Chris Grocock" userId="be32bae2-e5cc-4713-bde5-18e9fcede805" providerId="ADAL" clId="{90AE95B2-E3EE-4AE2-B07A-62EA74BB59FF}" dt="2025-03-05T14:14:13.317" v="14" actId="14100"/>
        <pc:sldMkLst>
          <pc:docMk/>
          <pc:sldMk cId="1464806812" sldId="293"/>
        </pc:sldMkLst>
        <pc:spChg chg="mod">
          <ac:chgData name="Chris Grocock" userId="be32bae2-e5cc-4713-bde5-18e9fcede805" providerId="ADAL" clId="{90AE95B2-E3EE-4AE2-B07A-62EA74BB59FF}" dt="2025-03-05T14:14:13.317" v="14" actId="14100"/>
          <ac:spMkLst>
            <pc:docMk/>
            <pc:sldMk cId="1464806812" sldId="293"/>
            <ac:spMk id="7" creationId="{A15923D0-0EFE-173E-DD66-7E888EAE3188}"/>
          </ac:spMkLst>
        </pc:spChg>
      </pc:sldChg>
      <pc:sldChg chg="del">
        <pc:chgData name="Chris Grocock" userId="be32bae2-e5cc-4713-bde5-18e9fcede805" providerId="ADAL" clId="{90AE95B2-E3EE-4AE2-B07A-62EA74BB59FF}" dt="2025-03-05T14:21:24.546" v="157" actId="2696"/>
        <pc:sldMkLst>
          <pc:docMk/>
          <pc:sldMk cId="2966580889" sldId="305"/>
        </pc:sldMkLst>
      </pc:sldChg>
      <pc:sldChg chg="modSp mod">
        <pc:chgData name="Chris Grocock" userId="be32bae2-e5cc-4713-bde5-18e9fcede805" providerId="ADAL" clId="{90AE95B2-E3EE-4AE2-B07A-62EA74BB59FF}" dt="2025-03-05T14:14:08.068" v="13" actId="14100"/>
        <pc:sldMkLst>
          <pc:docMk/>
          <pc:sldMk cId="4001034026" sldId="310"/>
        </pc:sldMkLst>
        <pc:spChg chg="mod">
          <ac:chgData name="Chris Grocock" userId="be32bae2-e5cc-4713-bde5-18e9fcede805" providerId="ADAL" clId="{90AE95B2-E3EE-4AE2-B07A-62EA74BB59FF}" dt="2025-03-05T14:14:08.068" v="13" actId="14100"/>
          <ac:spMkLst>
            <pc:docMk/>
            <pc:sldMk cId="4001034026" sldId="310"/>
            <ac:spMk id="7" creationId="{3EB808C6-6AAE-9F36-0284-792CD4CB4B87}"/>
          </ac:spMkLst>
        </pc:spChg>
      </pc:sldChg>
      <pc:sldChg chg="del">
        <pc:chgData name="Chris Grocock" userId="be32bae2-e5cc-4713-bde5-18e9fcede805" providerId="ADAL" clId="{90AE95B2-E3EE-4AE2-B07A-62EA74BB59FF}" dt="2025-03-05T14:23:23.268" v="316" actId="2696"/>
        <pc:sldMkLst>
          <pc:docMk/>
          <pc:sldMk cId="3357604072" sldId="312"/>
        </pc:sldMkLst>
      </pc:sldChg>
      <pc:sldChg chg="addSp delSp modSp add mod ord">
        <pc:chgData name="Chris Grocock" userId="be32bae2-e5cc-4713-bde5-18e9fcede805" providerId="ADAL" clId="{90AE95B2-E3EE-4AE2-B07A-62EA74BB59FF}" dt="2025-03-05T14:17:35.715" v="104" actId="33524"/>
        <pc:sldMkLst>
          <pc:docMk/>
          <pc:sldMk cId="3602933148" sldId="313"/>
        </pc:sldMkLst>
        <pc:spChg chg="mod">
          <ac:chgData name="Chris Grocock" userId="be32bae2-e5cc-4713-bde5-18e9fcede805" providerId="ADAL" clId="{90AE95B2-E3EE-4AE2-B07A-62EA74BB59FF}" dt="2025-03-05T14:15:10.032" v="66" actId="20577"/>
          <ac:spMkLst>
            <pc:docMk/>
            <pc:sldMk cId="3602933148" sldId="313"/>
            <ac:spMk id="7" creationId="{B3AF0294-49AD-941D-358A-56F183048C72}"/>
          </ac:spMkLst>
        </pc:spChg>
        <pc:graphicFrameChg chg="add mod modGraphic">
          <ac:chgData name="Chris Grocock" userId="be32bae2-e5cc-4713-bde5-18e9fcede805" providerId="ADAL" clId="{90AE95B2-E3EE-4AE2-B07A-62EA74BB59FF}" dt="2025-03-05T14:17:35.715" v="104" actId="33524"/>
          <ac:graphicFrameMkLst>
            <pc:docMk/>
            <pc:sldMk cId="3602933148" sldId="313"/>
            <ac:graphicFrameMk id="2" creationId="{4B2F93DD-E794-E3FE-4662-6264B3EBF875}"/>
          </ac:graphicFrameMkLst>
        </pc:graphicFrameChg>
      </pc:sldChg>
      <pc:sldChg chg="addSp delSp modSp add mod">
        <pc:chgData name="Chris Grocock" userId="be32bae2-e5cc-4713-bde5-18e9fcede805" providerId="ADAL" clId="{90AE95B2-E3EE-4AE2-B07A-62EA74BB59FF}" dt="2025-03-05T14:20:56.237" v="156" actId="14100"/>
        <pc:sldMkLst>
          <pc:docMk/>
          <pc:sldMk cId="2414134166" sldId="314"/>
        </pc:sldMkLst>
        <pc:spChg chg="mod">
          <ac:chgData name="Chris Grocock" userId="be32bae2-e5cc-4713-bde5-18e9fcede805" providerId="ADAL" clId="{90AE95B2-E3EE-4AE2-B07A-62EA74BB59FF}" dt="2025-03-05T14:20:56.237" v="156" actId="14100"/>
          <ac:spMkLst>
            <pc:docMk/>
            <pc:sldMk cId="2414134166" sldId="314"/>
            <ac:spMk id="2" creationId="{CFE69AA3-EED1-5BCA-2493-B6E97D964A9C}"/>
          </ac:spMkLst>
        </pc:spChg>
      </pc:sldChg>
      <pc:sldChg chg="modSp add mod ord">
        <pc:chgData name="Chris Grocock" userId="be32bae2-e5cc-4713-bde5-18e9fcede805" providerId="ADAL" clId="{90AE95B2-E3EE-4AE2-B07A-62EA74BB59FF}" dt="2025-03-05T14:24:32.140" v="380" actId="20577"/>
        <pc:sldMkLst>
          <pc:docMk/>
          <pc:sldMk cId="2006294352" sldId="315"/>
        </pc:sldMkLst>
        <pc:spChg chg="mod">
          <ac:chgData name="Chris Grocock" userId="be32bae2-e5cc-4713-bde5-18e9fcede805" providerId="ADAL" clId="{90AE95B2-E3EE-4AE2-B07A-62EA74BB59FF}" dt="2025-03-05T14:24:32.140" v="380" actId="20577"/>
          <ac:spMkLst>
            <pc:docMk/>
            <pc:sldMk cId="2006294352" sldId="315"/>
            <ac:spMk id="2" creationId="{AF2ED0FB-9AAF-F6B1-BD1D-399346500CDB}"/>
          </ac:spMkLst>
        </pc:spChg>
      </pc:sldChg>
      <pc:sldChg chg="addSp modSp add mod">
        <pc:chgData name="Chris Grocock" userId="be32bae2-e5cc-4713-bde5-18e9fcede805" providerId="ADAL" clId="{90AE95B2-E3EE-4AE2-B07A-62EA74BB59FF}" dt="2025-03-05T14:48:09.009" v="1514" actId="20577"/>
        <pc:sldMkLst>
          <pc:docMk/>
          <pc:sldMk cId="557542137" sldId="316"/>
        </pc:sldMkLst>
        <pc:spChg chg="mod">
          <ac:chgData name="Chris Grocock" userId="be32bae2-e5cc-4713-bde5-18e9fcede805" providerId="ADAL" clId="{90AE95B2-E3EE-4AE2-B07A-62EA74BB59FF}" dt="2025-03-05T14:27:05.250" v="630" actId="14100"/>
          <ac:spMkLst>
            <pc:docMk/>
            <pc:sldMk cId="557542137" sldId="316"/>
            <ac:spMk id="2" creationId="{CDC9C4B6-E3F8-14FD-88EE-072F6194FD64}"/>
          </ac:spMkLst>
        </pc:spChg>
        <pc:spChg chg="add mod">
          <ac:chgData name="Chris Grocock" userId="be32bae2-e5cc-4713-bde5-18e9fcede805" providerId="ADAL" clId="{90AE95B2-E3EE-4AE2-B07A-62EA74BB59FF}" dt="2025-03-05T14:48:09.009" v="1514" actId="20577"/>
          <ac:spMkLst>
            <pc:docMk/>
            <pc:sldMk cId="557542137" sldId="316"/>
            <ac:spMk id="3" creationId="{897BA0B2-A9D8-E180-8D17-95D4E16DF6CB}"/>
          </ac:spMkLst>
        </pc:spChg>
      </pc:sldChg>
    </pc:docChg>
  </pc:docChgLst>
  <pc:docChgLst>
    <pc:chgData name="Jake Soar" userId="S::jake.soar@futuresadvice.org::6df4ec76-1141-404f-ba7f-9e38d0c13000" providerId="AD" clId="Web-{92296509-F60B-0F04-5974-32238886134A}"/>
    <pc:docChg chg="modSld">
      <pc:chgData name="Jake Soar" userId="S::jake.soar@futuresadvice.org::6df4ec76-1141-404f-ba7f-9e38d0c13000" providerId="AD" clId="Web-{92296509-F60B-0F04-5974-32238886134A}" dt="2025-03-13T16:12:42.643" v="5" actId="1076"/>
      <pc:docMkLst>
        <pc:docMk/>
      </pc:docMkLst>
      <pc:sldChg chg="modSp">
        <pc:chgData name="Jake Soar" userId="S::jake.soar@futuresadvice.org::6df4ec76-1141-404f-ba7f-9e38d0c13000" providerId="AD" clId="Web-{92296509-F60B-0F04-5974-32238886134A}" dt="2025-03-13T16:12:42.643" v="5" actId="1076"/>
        <pc:sldMkLst>
          <pc:docMk/>
          <pc:sldMk cId="3841214759" sldId="294"/>
        </pc:sldMkLst>
        <pc:spChg chg="mod">
          <ac:chgData name="Jake Soar" userId="S::jake.soar@futuresadvice.org::6df4ec76-1141-404f-ba7f-9e38d0c13000" providerId="AD" clId="Web-{92296509-F60B-0F04-5974-32238886134A}" dt="2025-03-13T16:12:42.643" v="5" actId="1076"/>
          <ac:spMkLst>
            <pc:docMk/>
            <pc:sldMk cId="3841214759" sldId="294"/>
            <ac:spMk id="6" creationId="{AB03582B-51D7-87BD-AC4F-2170E1656DA4}"/>
          </ac:spMkLst>
        </pc:spChg>
      </pc:sldChg>
    </pc:docChg>
  </pc:docChgLst>
  <pc:docChgLst>
    <pc:chgData name="Jake Soar" userId="S::jake.soar@futuresadvice.org::6df4ec76-1141-404f-ba7f-9e38d0c13000" providerId="AD" clId="Web-{319478EA-62A4-F04C-2059-39B9680C9074}"/>
    <pc:docChg chg="modSld">
      <pc:chgData name="Jake Soar" userId="S::jake.soar@futuresadvice.org::6df4ec76-1141-404f-ba7f-9e38d0c13000" providerId="AD" clId="Web-{319478EA-62A4-F04C-2059-39B9680C9074}" dt="2025-03-11T11:24:03.687" v="8"/>
      <pc:docMkLst>
        <pc:docMk/>
      </pc:docMkLst>
      <pc:sldChg chg="modSp">
        <pc:chgData name="Jake Soar" userId="S::jake.soar@futuresadvice.org::6df4ec76-1141-404f-ba7f-9e38d0c13000" providerId="AD" clId="Web-{319478EA-62A4-F04C-2059-39B9680C9074}" dt="2025-03-11T11:23:38.670" v="4" actId="14100"/>
        <pc:sldMkLst>
          <pc:docMk/>
          <pc:sldMk cId="1464806812" sldId="293"/>
        </pc:sldMkLst>
        <pc:spChg chg="mod">
          <ac:chgData name="Jake Soar" userId="S::jake.soar@futuresadvice.org::6df4ec76-1141-404f-ba7f-9e38d0c13000" providerId="AD" clId="Web-{319478EA-62A4-F04C-2059-39B9680C9074}" dt="2025-03-11T11:23:38.670" v="4" actId="14100"/>
          <ac:spMkLst>
            <pc:docMk/>
            <pc:sldMk cId="1464806812" sldId="293"/>
            <ac:spMk id="5" creationId="{27B74842-7B0F-BDA8-4B34-ADD554F99834}"/>
          </ac:spMkLst>
        </pc:spChg>
      </pc:sldChg>
      <pc:sldChg chg="modSp">
        <pc:chgData name="Jake Soar" userId="S::jake.soar@futuresadvice.org::6df4ec76-1141-404f-ba7f-9e38d0c13000" providerId="AD" clId="Web-{319478EA-62A4-F04C-2059-39B9680C9074}" dt="2025-03-11T11:23:52.702" v="6" actId="14100"/>
        <pc:sldMkLst>
          <pc:docMk/>
          <pc:sldMk cId="3841214759" sldId="294"/>
        </pc:sldMkLst>
        <pc:spChg chg="mod">
          <ac:chgData name="Jake Soar" userId="S::jake.soar@futuresadvice.org::6df4ec76-1141-404f-ba7f-9e38d0c13000" providerId="AD" clId="Web-{319478EA-62A4-F04C-2059-39B9680C9074}" dt="2025-03-11T11:23:52.702" v="6" actId="14100"/>
          <ac:spMkLst>
            <pc:docMk/>
            <pc:sldMk cId="3841214759" sldId="294"/>
            <ac:spMk id="5" creationId="{27B74842-7B0F-BDA8-4B34-ADD554F99834}"/>
          </ac:spMkLst>
        </pc:spChg>
      </pc:sldChg>
      <pc:sldChg chg="modSp">
        <pc:chgData name="Jake Soar" userId="S::jake.soar@futuresadvice.org::6df4ec76-1141-404f-ba7f-9e38d0c13000" providerId="AD" clId="Web-{319478EA-62A4-F04C-2059-39B9680C9074}" dt="2025-03-11T11:23:58.437" v="7" actId="14100"/>
        <pc:sldMkLst>
          <pc:docMk/>
          <pc:sldMk cId="3520239915" sldId="295"/>
        </pc:sldMkLst>
        <pc:spChg chg="mod">
          <ac:chgData name="Jake Soar" userId="S::jake.soar@futuresadvice.org::6df4ec76-1141-404f-ba7f-9e38d0c13000" providerId="AD" clId="Web-{319478EA-62A4-F04C-2059-39B9680C9074}" dt="2025-03-11T11:23:58.437" v="7" actId="14100"/>
          <ac:spMkLst>
            <pc:docMk/>
            <pc:sldMk cId="3520239915" sldId="295"/>
            <ac:spMk id="5" creationId="{27B74842-7B0F-BDA8-4B34-ADD554F99834}"/>
          </ac:spMkLst>
        </pc:spChg>
      </pc:sldChg>
      <pc:sldChg chg="modSp">
        <pc:chgData name="Jake Soar" userId="S::jake.soar@futuresadvice.org::6df4ec76-1141-404f-ba7f-9e38d0c13000" providerId="AD" clId="Web-{319478EA-62A4-F04C-2059-39B9680C9074}" dt="2025-03-11T11:23:18.059" v="2" actId="14100"/>
        <pc:sldMkLst>
          <pc:docMk/>
          <pc:sldMk cId="1025660415" sldId="298"/>
        </pc:sldMkLst>
        <pc:spChg chg="mod">
          <ac:chgData name="Jake Soar" userId="S::jake.soar@futuresadvice.org::6df4ec76-1141-404f-ba7f-9e38d0c13000" providerId="AD" clId="Web-{319478EA-62A4-F04C-2059-39B9680C9074}" dt="2025-03-11T11:23:18.059" v="2" actId="14100"/>
          <ac:spMkLst>
            <pc:docMk/>
            <pc:sldMk cId="1025660415" sldId="298"/>
            <ac:spMk id="5" creationId="{27B74842-7B0F-BDA8-4B34-ADD554F99834}"/>
          </ac:spMkLst>
        </pc:spChg>
      </pc:sldChg>
      <pc:sldChg chg="addSp">
        <pc:chgData name="Jake Soar" userId="S::jake.soar@futuresadvice.org::6df4ec76-1141-404f-ba7f-9e38d0c13000" providerId="AD" clId="Web-{319478EA-62A4-F04C-2059-39B9680C9074}" dt="2025-03-11T11:24:03.687" v="8"/>
        <pc:sldMkLst>
          <pc:docMk/>
          <pc:sldMk cId="1526660972" sldId="306"/>
        </pc:sldMkLst>
        <pc:spChg chg="add">
          <ac:chgData name="Jake Soar" userId="S::jake.soar@futuresadvice.org::6df4ec76-1141-404f-ba7f-9e38d0c13000" providerId="AD" clId="Web-{319478EA-62A4-F04C-2059-39B9680C9074}" dt="2025-03-11T11:24:03.687" v="8"/>
          <ac:spMkLst>
            <pc:docMk/>
            <pc:sldMk cId="1526660972" sldId="306"/>
            <ac:spMk id="6" creationId="{4F67511E-C337-31DA-5F3E-C93557E91AF8}"/>
          </ac:spMkLst>
        </pc:spChg>
      </pc:sldChg>
      <pc:sldChg chg="addSp">
        <pc:chgData name="Jake Soar" userId="S::jake.soar@futuresadvice.org::6df4ec76-1141-404f-ba7f-9e38d0c13000" providerId="AD" clId="Web-{319478EA-62A4-F04C-2059-39B9680C9074}" dt="2025-03-11T11:23:10.902" v="1"/>
        <pc:sldMkLst>
          <pc:docMk/>
          <pc:sldMk cId="1455375841" sldId="308"/>
        </pc:sldMkLst>
        <pc:spChg chg="add">
          <ac:chgData name="Jake Soar" userId="S::jake.soar@futuresadvice.org::6df4ec76-1141-404f-ba7f-9e38d0c13000" providerId="AD" clId="Web-{319478EA-62A4-F04C-2059-39B9680C9074}" dt="2025-03-11T11:23:10.902" v="1"/>
          <ac:spMkLst>
            <pc:docMk/>
            <pc:sldMk cId="1455375841" sldId="308"/>
            <ac:spMk id="4" creationId="{22BE31F5-1C8E-7888-E1B5-A871D13935B4}"/>
          </ac:spMkLst>
        </pc:spChg>
      </pc:sldChg>
      <pc:sldChg chg="modSp">
        <pc:chgData name="Jake Soar" userId="S::jake.soar@futuresadvice.org::6df4ec76-1141-404f-ba7f-9e38d0c13000" providerId="AD" clId="Web-{319478EA-62A4-F04C-2059-39B9680C9074}" dt="2025-03-11T11:22:47.775" v="0" actId="14100"/>
        <pc:sldMkLst>
          <pc:docMk/>
          <pc:sldMk cId="1617413657" sldId="309"/>
        </pc:sldMkLst>
        <pc:spChg chg="mod">
          <ac:chgData name="Jake Soar" userId="S::jake.soar@futuresadvice.org::6df4ec76-1141-404f-ba7f-9e38d0c13000" providerId="AD" clId="Web-{319478EA-62A4-F04C-2059-39B9680C9074}" dt="2025-03-11T11:22:47.775" v="0" actId="14100"/>
          <ac:spMkLst>
            <pc:docMk/>
            <pc:sldMk cId="1617413657" sldId="309"/>
            <ac:spMk id="13" creationId="{B467D33B-969C-6264-7B89-6DAB9B980A2F}"/>
          </ac:spMkLst>
        </pc:spChg>
      </pc:sldChg>
      <pc:sldChg chg="modSp">
        <pc:chgData name="Jake Soar" userId="S::jake.soar@futuresadvice.org::6df4ec76-1141-404f-ba7f-9e38d0c13000" providerId="AD" clId="Web-{319478EA-62A4-F04C-2059-39B9680C9074}" dt="2025-03-11T11:23:44.030" v="5" actId="14100"/>
        <pc:sldMkLst>
          <pc:docMk/>
          <pc:sldMk cId="4001034026" sldId="310"/>
        </pc:sldMkLst>
        <pc:spChg chg="mod">
          <ac:chgData name="Jake Soar" userId="S::jake.soar@futuresadvice.org::6df4ec76-1141-404f-ba7f-9e38d0c13000" providerId="AD" clId="Web-{319478EA-62A4-F04C-2059-39B9680C9074}" dt="2025-03-11T11:23:44.030" v="5" actId="14100"/>
          <ac:spMkLst>
            <pc:docMk/>
            <pc:sldMk cId="4001034026" sldId="310"/>
            <ac:spMk id="5" creationId="{37CA5EF6-7B19-D665-65A6-5530F84F02E1}"/>
          </ac:spMkLst>
        </pc:spChg>
      </pc:sldChg>
      <pc:sldChg chg="delSp">
        <pc:chgData name="Jake Soar" userId="S::jake.soar@futuresadvice.org::6df4ec76-1141-404f-ba7f-9e38d0c13000" providerId="AD" clId="Web-{319478EA-62A4-F04C-2059-39B9680C9074}" dt="2025-03-11T11:23:31.544" v="3"/>
        <pc:sldMkLst>
          <pc:docMk/>
          <pc:sldMk cId="3602933148" sldId="313"/>
        </pc:sldMkLst>
        <pc:spChg chg="del">
          <ac:chgData name="Jake Soar" userId="S::jake.soar@futuresadvice.org::6df4ec76-1141-404f-ba7f-9e38d0c13000" providerId="AD" clId="Web-{319478EA-62A4-F04C-2059-39B9680C9074}" dt="2025-03-11T11:23:31.544" v="3"/>
          <ac:spMkLst>
            <pc:docMk/>
            <pc:sldMk cId="3602933148" sldId="313"/>
            <ac:spMk id="5" creationId="{350BEFEC-15E1-3603-28B1-4CC2670CF725}"/>
          </ac:spMkLst>
        </pc:spChg>
      </pc:sldChg>
    </pc:docChg>
  </pc:docChgLst>
  <pc:docChgLst>
    <pc:chgData name="Jake Soar" userId="6df4ec76-1141-404f-ba7f-9e38d0c13000" providerId="ADAL" clId="{7B316477-3791-46F4-84A5-DBB7D3D979BD}"/>
    <pc:docChg chg="modSld">
      <pc:chgData name="Jake Soar" userId="6df4ec76-1141-404f-ba7f-9e38d0c13000" providerId="ADAL" clId="{7B316477-3791-46F4-84A5-DBB7D3D979BD}" dt="2025-02-06T13:59:42.153" v="13" actId="20577"/>
      <pc:docMkLst>
        <pc:docMk/>
      </pc:docMkLst>
      <pc:sldChg chg="modSp mod">
        <pc:chgData name="Jake Soar" userId="6df4ec76-1141-404f-ba7f-9e38d0c13000" providerId="ADAL" clId="{7B316477-3791-46F4-84A5-DBB7D3D979BD}" dt="2025-02-06T13:59:42.153" v="13" actId="20577"/>
        <pc:sldMkLst>
          <pc:docMk/>
          <pc:sldMk cId="109857222" sldId="256"/>
        </pc:sldMkLst>
      </pc:sldChg>
    </pc:docChg>
  </pc:docChgLst>
  <pc:docChgLst>
    <pc:chgData name="Jake Soar" userId="6df4ec76-1141-404f-ba7f-9e38d0c13000" providerId="ADAL" clId="{52FA7363-D477-4D61-90F4-2918AFE2A1CB}"/>
    <pc:docChg chg="undo redo custSel addSld delSld modSld sldOrd addMainMaster">
      <pc:chgData name="Jake Soar" userId="6df4ec76-1141-404f-ba7f-9e38d0c13000" providerId="ADAL" clId="{52FA7363-D477-4D61-90F4-2918AFE2A1CB}" dt="2025-03-10T13:26:35.680" v="18745" actId="20577"/>
      <pc:docMkLst>
        <pc:docMk/>
      </pc:docMkLst>
      <pc:sldChg chg="del">
        <pc:chgData name="Jake Soar" userId="6df4ec76-1141-404f-ba7f-9e38d0c13000" providerId="ADAL" clId="{52FA7363-D477-4D61-90F4-2918AFE2A1CB}" dt="2025-02-17T16:03:05.054" v="5" actId="2696"/>
        <pc:sldMkLst>
          <pc:docMk/>
          <pc:sldMk cId="109857222" sldId="256"/>
        </pc:sldMkLst>
      </pc:sldChg>
      <pc:sldChg chg="add del">
        <pc:chgData name="Jake Soar" userId="6df4ec76-1141-404f-ba7f-9e38d0c13000" providerId="ADAL" clId="{52FA7363-D477-4D61-90F4-2918AFE2A1CB}" dt="2025-02-17T16:04:38.273" v="111"/>
        <pc:sldMkLst>
          <pc:docMk/>
          <pc:sldMk cId="2461232517" sldId="258"/>
        </pc:sldMkLst>
      </pc:sldChg>
      <pc:sldChg chg="addSp delSp modSp add mod ord">
        <pc:chgData name="Jake Soar" userId="6df4ec76-1141-404f-ba7f-9e38d0c13000" providerId="ADAL" clId="{52FA7363-D477-4D61-90F4-2918AFE2A1CB}" dt="2025-03-04T16:21:25.093" v="16578" actId="478"/>
        <pc:sldMkLst>
          <pc:docMk/>
          <pc:sldMk cId="1484293868" sldId="290"/>
        </pc:sldMkLst>
        <pc:spChg chg="add del">
          <ac:chgData name="Jake Soar" userId="6df4ec76-1141-404f-ba7f-9e38d0c13000" providerId="ADAL" clId="{52FA7363-D477-4D61-90F4-2918AFE2A1CB}" dt="2025-03-04T16:21:25.093" v="16578" actId="478"/>
          <ac:spMkLst>
            <pc:docMk/>
            <pc:sldMk cId="1484293868" sldId="290"/>
            <ac:spMk id="5" creationId="{3BD0FE05-76A6-7C7C-26CA-FCB981F11967}"/>
          </ac:spMkLst>
        </pc:spChg>
        <pc:spChg chg="mod">
          <ac:chgData name="Jake Soar" userId="6df4ec76-1141-404f-ba7f-9e38d0c13000" providerId="ADAL" clId="{52FA7363-D477-4D61-90F4-2918AFE2A1CB}" dt="2025-02-17T16:05:06.555" v="119" actId="1076"/>
          <ac:spMkLst>
            <pc:docMk/>
            <pc:sldMk cId="1484293868" sldId="290"/>
            <ac:spMk id="6" creationId="{8BAC6DDC-D3E6-7B82-A063-971CDDB50C53}"/>
          </ac:spMkLst>
        </pc:spChg>
        <pc:spChg chg="mod">
          <ac:chgData name="Jake Soar" userId="6df4ec76-1141-404f-ba7f-9e38d0c13000" providerId="ADAL" clId="{52FA7363-D477-4D61-90F4-2918AFE2A1CB}" dt="2025-02-17T16:03:50.770" v="109" actId="207"/>
          <ac:spMkLst>
            <pc:docMk/>
            <pc:sldMk cId="1484293868" sldId="290"/>
            <ac:spMk id="7" creationId="{C5A859F8-9D74-3905-4E7E-CE76829E1D28}"/>
          </ac:spMkLst>
        </pc:spChg>
      </pc:sldChg>
      <pc:sldChg chg="addSp delSp modSp add mod ord modNotesTx">
        <pc:chgData name="Jake Soar" userId="6df4ec76-1141-404f-ba7f-9e38d0c13000" providerId="ADAL" clId="{52FA7363-D477-4D61-90F4-2918AFE2A1CB}" dt="2025-02-21T11:51:32.333" v="8556" actId="478"/>
        <pc:sldMkLst>
          <pc:docMk/>
          <pc:sldMk cId="2461232517" sldId="291"/>
        </pc:sldMkLst>
        <pc:spChg chg="mod">
          <ac:chgData name="Jake Soar" userId="6df4ec76-1141-404f-ba7f-9e38d0c13000" providerId="ADAL" clId="{52FA7363-D477-4D61-90F4-2918AFE2A1CB}" dt="2025-02-17T16:31:37.104" v="180" actId="403"/>
          <ac:spMkLst>
            <pc:docMk/>
            <pc:sldMk cId="2461232517" sldId="291"/>
            <ac:spMk id="7" creationId="{A15923D0-0EFE-173E-DD66-7E888EAE3188}"/>
          </ac:spMkLst>
        </pc:spChg>
        <pc:picChg chg="add mod modCrop">
          <ac:chgData name="Jake Soar" userId="6df4ec76-1141-404f-ba7f-9e38d0c13000" providerId="ADAL" clId="{52FA7363-D477-4D61-90F4-2918AFE2A1CB}" dt="2025-02-19T15:38:19.907" v="959" actId="1076"/>
          <ac:picMkLst>
            <pc:docMk/>
            <pc:sldMk cId="2461232517" sldId="291"/>
            <ac:picMk id="15" creationId="{4075D002-17D9-361B-3C1D-4D8B8930EDD8}"/>
          </ac:picMkLst>
        </pc:picChg>
      </pc:sldChg>
      <pc:sldChg chg="addSp delSp modSp add mod ord modNotesTx">
        <pc:chgData name="Jake Soar" userId="6df4ec76-1141-404f-ba7f-9e38d0c13000" providerId="ADAL" clId="{52FA7363-D477-4D61-90F4-2918AFE2A1CB}" dt="2025-03-10T13:24:46.941" v="18572" actId="1076"/>
        <pc:sldMkLst>
          <pc:docMk/>
          <pc:sldMk cId="1083738759" sldId="292"/>
        </pc:sldMkLst>
        <pc:spChg chg="mod">
          <ac:chgData name="Jake Soar" userId="6df4ec76-1141-404f-ba7f-9e38d0c13000" providerId="ADAL" clId="{52FA7363-D477-4D61-90F4-2918AFE2A1CB}" dt="2025-03-10T13:24:46.941" v="18572" actId="1076"/>
          <ac:spMkLst>
            <pc:docMk/>
            <pc:sldMk cId="1083738759" sldId="292"/>
            <ac:spMk id="4" creationId="{A6D44E69-3CB3-C296-00A2-80A3950786A1}"/>
          </ac:spMkLst>
        </pc:spChg>
        <pc:spChg chg="add mod">
          <ac:chgData name="Jake Soar" userId="6df4ec76-1141-404f-ba7f-9e38d0c13000" providerId="ADAL" clId="{52FA7363-D477-4D61-90F4-2918AFE2A1CB}" dt="2025-03-04T16:18:08.303" v="16479" actId="1076"/>
          <ac:spMkLst>
            <pc:docMk/>
            <pc:sldMk cId="1083738759" sldId="292"/>
            <ac:spMk id="6" creationId="{F35DF311-2F9E-1B49-21E3-0DC47746C6F4}"/>
          </ac:spMkLst>
        </pc:spChg>
        <pc:spChg chg="mod">
          <ac:chgData name="Jake Soar" userId="6df4ec76-1141-404f-ba7f-9e38d0c13000" providerId="ADAL" clId="{52FA7363-D477-4D61-90F4-2918AFE2A1CB}" dt="2025-02-17T16:34:36.462" v="431" actId="20577"/>
          <ac:spMkLst>
            <pc:docMk/>
            <pc:sldMk cId="1083738759" sldId="292"/>
            <ac:spMk id="7" creationId="{A15923D0-0EFE-173E-DD66-7E888EAE3188}"/>
          </ac:spMkLst>
        </pc:spChg>
      </pc:sldChg>
      <pc:sldChg chg="addSp delSp modSp add mod ord modNotesTx">
        <pc:chgData name="Jake Soar" userId="6df4ec76-1141-404f-ba7f-9e38d0c13000" providerId="ADAL" clId="{52FA7363-D477-4D61-90F4-2918AFE2A1CB}" dt="2025-03-04T16:05:28.458" v="16046" actId="113"/>
        <pc:sldMkLst>
          <pc:docMk/>
          <pc:sldMk cId="1464806812" sldId="293"/>
        </pc:sldMkLst>
        <pc:spChg chg="mod">
          <ac:chgData name="Jake Soar" userId="6df4ec76-1141-404f-ba7f-9e38d0c13000" providerId="ADAL" clId="{52FA7363-D477-4D61-90F4-2918AFE2A1CB}" dt="2025-03-04T16:05:28.458" v="16046" actId="113"/>
          <ac:spMkLst>
            <pc:docMk/>
            <pc:sldMk cId="1464806812" sldId="293"/>
            <ac:spMk id="3" creationId="{57D687E4-8413-F886-22A8-E4AA2C032E60}"/>
          </ac:spMkLst>
        </pc:spChg>
        <pc:spChg chg="mod">
          <ac:chgData name="Jake Soar" userId="6df4ec76-1141-404f-ba7f-9e38d0c13000" providerId="ADAL" clId="{52FA7363-D477-4D61-90F4-2918AFE2A1CB}" dt="2025-02-26T16:11:42.269" v="9043" actId="20577"/>
          <ac:spMkLst>
            <pc:docMk/>
            <pc:sldMk cId="1464806812" sldId="293"/>
            <ac:spMk id="7" creationId="{A15923D0-0EFE-173E-DD66-7E888EAE3188}"/>
          </ac:spMkLst>
        </pc:spChg>
      </pc:sldChg>
      <pc:sldChg chg="addSp delSp modSp add mod ord modNotesTx">
        <pc:chgData name="Jake Soar" userId="6df4ec76-1141-404f-ba7f-9e38d0c13000" providerId="ADAL" clId="{52FA7363-D477-4D61-90F4-2918AFE2A1CB}" dt="2025-03-10T11:33:06.951" v="18568" actId="20577"/>
        <pc:sldMkLst>
          <pc:docMk/>
          <pc:sldMk cId="3841214759" sldId="294"/>
        </pc:sldMkLst>
        <pc:spChg chg="mod">
          <ac:chgData name="Jake Soar" userId="6df4ec76-1141-404f-ba7f-9e38d0c13000" providerId="ADAL" clId="{52FA7363-D477-4D61-90F4-2918AFE2A1CB}" dt="2025-03-03T14:19:24.833" v="15391" actId="20577"/>
          <ac:spMkLst>
            <pc:docMk/>
            <pc:sldMk cId="3841214759" sldId="294"/>
            <ac:spMk id="3" creationId="{57D687E4-8413-F886-22A8-E4AA2C032E60}"/>
          </ac:spMkLst>
        </pc:spChg>
        <pc:spChg chg="add mod">
          <ac:chgData name="Jake Soar" userId="6df4ec76-1141-404f-ba7f-9e38d0c13000" providerId="ADAL" clId="{52FA7363-D477-4D61-90F4-2918AFE2A1CB}" dt="2025-03-10T11:28:08.033" v="17936" actId="20577"/>
          <ac:spMkLst>
            <pc:docMk/>
            <pc:sldMk cId="3841214759" sldId="294"/>
            <ac:spMk id="6" creationId="{AB03582B-51D7-87BD-AC4F-2170E1656DA4}"/>
          </ac:spMkLst>
        </pc:spChg>
        <pc:spChg chg="mod">
          <ac:chgData name="Jake Soar" userId="6df4ec76-1141-404f-ba7f-9e38d0c13000" providerId="ADAL" clId="{52FA7363-D477-4D61-90F4-2918AFE2A1CB}" dt="2025-02-17T16:38:35.514" v="893" actId="20577"/>
          <ac:spMkLst>
            <pc:docMk/>
            <pc:sldMk cId="3841214759" sldId="294"/>
            <ac:spMk id="7" creationId="{A15923D0-0EFE-173E-DD66-7E888EAE3188}"/>
          </ac:spMkLst>
        </pc:spChg>
      </pc:sldChg>
      <pc:sldChg chg="addSp delSp modSp add mod ord">
        <pc:chgData name="Jake Soar" userId="6df4ec76-1141-404f-ba7f-9e38d0c13000" providerId="ADAL" clId="{52FA7363-D477-4D61-90F4-2918AFE2A1CB}" dt="2025-02-28T16:00:14.300" v="11145" actId="20577"/>
        <pc:sldMkLst>
          <pc:docMk/>
          <pc:sldMk cId="3520239915" sldId="295"/>
        </pc:sldMkLst>
        <pc:spChg chg="mod">
          <ac:chgData name="Jake Soar" userId="6df4ec76-1141-404f-ba7f-9e38d0c13000" providerId="ADAL" clId="{52FA7363-D477-4D61-90F4-2918AFE2A1CB}" dt="2025-02-28T16:00:14.300" v="11145" actId="20577"/>
          <ac:spMkLst>
            <pc:docMk/>
            <pc:sldMk cId="3520239915" sldId="295"/>
            <ac:spMk id="3" creationId="{57D687E4-8413-F886-22A8-E4AA2C032E60}"/>
          </ac:spMkLst>
        </pc:spChg>
        <pc:spChg chg="mod">
          <ac:chgData name="Jake Soar" userId="6df4ec76-1141-404f-ba7f-9e38d0c13000" providerId="ADAL" clId="{52FA7363-D477-4D61-90F4-2918AFE2A1CB}" dt="2025-02-21T11:43:18.576" v="7706" actId="20577"/>
          <ac:spMkLst>
            <pc:docMk/>
            <pc:sldMk cId="3520239915" sldId="295"/>
            <ac:spMk id="7" creationId="{A15923D0-0EFE-173E-DD66-7E888EAE3188}"/>
          </ac:spMkLst>
        </pc:spChg>
        <pc:graphicFrameChg chg="add mod modGraphic">
          <ac:chgData name="Jake Soar" userId="6df4ec76-1141-404f-ba7f-9e38d0c13000" providerId="ADAL" clId="{52FA7363-D477-4D61-90F4-2918AFE2A1CB}" dt="2025-02-21T11:44:19.512" v="7716" actId="1076"/>
          <ac:graphicFrameMkLst>
            <pc:docMk/>
            <pc:sldMk cId="3520239915" sldId="295"/>
            <ac:graphicFrameMk id="2" creationId="{4482D837-03BB-71E3-FB8A-D1D726EED811}"/>
          </ac:graphicFrameMkLst>
        </pc:graphicFrameChg>
      </pc:sldChg>
      <pc:sldChg chg="addSp delSp modSp add mod ord modNotesTx">
        <pc:chgData name="Jake Soar" userId="6df4ec76-1141-404f-ba7f-9e38d0c13000" providerId="ADAL" clId="{52FA7363-D477-4D61-90F4-2918AFE2A1CB}" dt="2025-03-04T16:20:13.934" v="16503" actId="20577"/>
        <pc:sldMkLst>
          <pc:docMk/>
          <pc:sldMk cId="3648457797" sldId="296"/>
        </pc:sldMkLst>
        <pc:spChg chg="add mod">
          <ac:chgData name="Jake Soar" userId="6df4ec76-1141-404f-ba7f-9e38d0c13000" providerId="ADAL" clId="{52FA7363-D477-4D61-90F4-2918AFE2A1CB}" dt="2025-02-19T15:41:51.343" v="994" actId="478"/>
          <ac:spMkLst>
            <pc:docMk/>
            <pc:sldMk cId="3648457797" sldId="296"/>
            <ac:spMk id="6" creationId="{E3157792-AEB8-8F1E-A7C3-7BD7CE724EA9}"/>
          </ac:spMkLst>
        </pc:spChg>
        <pc:spChg chg="add mod">
          <ac:chgData name="Jake Soar" userId="6df4ec76-1141-404f-ba7f-9e38d0c13000" providerId="ADAL" clId="{52FA7363-D477-4D61-90F4-2918AFE2A1CB}" dt="2025-02-19T15:41:54.127" v="995" actId="478"/>
          <ac:spMkLst>
            <pc:docMk/>
            <pc:sldMk cId="3648457797" sldId="296"/>
            <ac:spMk id="9" creationId="{BC3C1469-0A12-CFA4-3F92-D7E6E4789F11}"/>
          </ac:spMkLst>
        </pc:spChg>
        <pc:spChg chg="add mod">
          <ac:chgData name="Jake Soar" userId="6df4ec76-1141-404f-ba7f-9e38d0c13000" providerId="ADAL" clId="{52FA7363-D477-4D61-90F4-2918AFE2A1CB}" dt="2025-02-19T15:41:56.397" v="996" actId="478"/>
          <ac:spMkLst>
            <pc:docMk/>
            <pc:sldMk cId="3648457797" sldId="296"/>
            <ac:spMk id="11" creationId="{D3DEAE5B-5925-AB57-8864-FF84716BB5BA}"/>
          </ac:spMkLst>
        </pc:spChg>
        <pc:picChg chg="add mod">
          <ac:chgData name="Jake Soar" userId="6df4ec76-1141-404f-ba7f-9e38d0c13000" providerId="ADAL" clId="{52FA7363-D477-4D61-90F4-2918AFE2A1CB}" dt="2025-02-19T15:42:25.999" v="1078" actId="14100"/>
          <ac:picMkLst>
            <pc:docMk/>
            <pc:sldMk cId="3648457797" sldId="296"/>
            <ac:picMk id="13" creationId="{F59F8045-5BB8-87C5-6BB3-6CD402C34EF3}"/>
          </ac:picMkLst>
        </pc:picChg>
      </pc:sldChg>
      <pc:sldChg chg="addSp delSp modSp add mod ord modNotesTx">
        <pc:chgData name="Jake Soar" userId="6df4ec76-1141-404f-ba7f-9e38d0c13000" providerId="ADAL" clId="{52FA7363-D477-4D61-90F4-2918AFE2A1CB}" dt="2025-02-26T16:07:19.765" v="8734" actId="20577"/>
        <pc:sldMkLst>
          <pc:docMk/>
          <pc:sldMk cId="2496996051" sldId="297"/>
        </pc:sldMkLst>
        <pc:spChg chg="mod">
          <ac:chgData name="Jake Soar" userId="6df4ec76-1141-404f-ba7f-9e38d0c13000" providerId="ADAL" clId="{52FA7363-D477-4D61-90F4-2918AFE2A1CB}" dt="2025-02-19T16:21:43.474" v="2172" actId="404"/>
          <ac:spMkLst>
            <pc:docMk/>
            <pc:sldMk cId="2496996051" sldId="297"/>
            <ac:spMk id="7" creationId="{A15923D0-0EFE-173E-DD66-7E888EAE3188}"/>
          </ac:spMkLst>
        </pc:spChg>
        <pc:spChg chg="add mod">
          <ac:chgData name="Jake Soar" userId="6df4ec76-1141-404f-ba7f-9e38d0c13000" providerId="ADAL" clId="{52FA7363-D477-4D61-90F4-2918AFE2A1CB}" dt="2025-02-19T16:37:20.854" v="3664" actId="113"/>
          <ac:spMkLst>
            <pc:docMk/>
            <pc:sldMk cId="2496996051" sldId="297"/>
            <ac:spMk id="9" creationId="{2922AA73-9FD3-58F6-4D5C-4BC79847F85C}"/>
          </ac:spMkLst>
        </pc:spChg>
      </pc:sldChg>
      <pc:sldChg chg="addSp delSp modSp add mod ord">
        <pc:chgData name="Jake Soar" userId="6df4ec76-1141-404f-ba7f-9e38d0c13000" providerId="ADAL" clId="{52FA7363-D477-4D61-90F4-2918AFE2A1CB}" dt="2025-03-10T13:26:35.680" v="18745" actId="20577"/>
        <pc:sldMkLst>
          <pc:docMk/>
          <pc:sldMk cId="1025660415" sldId="298"/>
        </pc:sldMkLst>
        <pc:spChg chg="mod">
          <ac:chgData name="Jake Soar" userId="6df4ec76-1141-404f-ba7f-9e38d0c13000" providerId="ADAL" clId="{52FA7363-D477-4D61-90F4-2918AFE2A1CB}" dt="2025-03-10T13:26:35.680" v="18745" actId="20577"/>
          <ac:spMkLst>
            <pc:docMk/>
            <pc:sldMk cId="1025660415" sldId="298"/>
            <ac:spMk id="3" creationId="{57D687E4-8413-F886-22A8-E4AA2C032E60}"/>
          </ac:spMkLst>
        </pc:spChg>
        <pc:spChg chg="mod">
          <ac:chgData name="Jake Soar" userId="6df4ec76-1141-404f-ba7f-9e38d0c13000" providerId="ADAL" clId="{52FA7363-D477-4D61-90F4-2918AFE2A1CB}" dt="2025-02-20T13:26:02.534" v="3882" actId="20577"/>
          <ac:spMkLst>
            <pc:docMk/>
            <pc:sldMk cId="1025660415" sldId="298"/>
            <ac:spMk id="7" creationId="{A15923D0-0EFE-173E-DD66-7E888EAE3188}"/>
          </ac:spMkLst>
        </pc:spChg>
      </pc:sldChg>
      <pc:sldChg chg="addSp delSp modSp add mod ord">
        <pc:chgData name="Jake Soar" userId="6df4ec76-1141-404f-ba7f-9e38d0c13000" providerId="ADAL" clId="{52FA7363-D477-4D61-90F4-2918AFE2A1CB}" dt="2025-03-04T16:47:51.862" v="17524" actId="20577"/>
        <pc:sldMkLst>
          <pc:docMk/>
          <pc:sldMk cId="142062840" sldId="299"/>
        </pc:sldMkLst>
        <pc:spChg chg="mod ord modVis">
          <ac:chgData name="Jake Soar" userId="6df4ec76-1141-404f-ba7f-9e38d0c13000" providerId="ADAL" clId="{52FA7363-D477-4D61-90F4-2918AFE2A1CB}" dt="2025-02-21T11:51:17.514" v="8555" actId="26606"/>
          <ac:spMkLst>
            <pc:docMk/>
            <pc:sldMk cId="142062840" sldId="299"/>
            <ac:spMk id="5" creationId="{27B74842-7B0F-BDA8-4B34-ADD554F99834}"/>
          </ac:spMkLst>
        </pc:spChg>
        <pc:spChg chg="add mod">
          <ac:chgData name="Jake Soar" userId="6df4ec76-1141-404f-ba7f-9e38d0c13000" providerId="ADAL" clId="{52FA7363-D477-4D61-90F4-2918AFE2A1CB}" dt="2025-03-04T16:47:51.862" v="17524" actId="20577"/>
          <ac:spMkLst>
            <pc:docMk/>
            <pc:sldMk cId="142062840" sldId="299"/>
            <ac:spMk id="6" creationId="{A825DBFC-16DE-CE6A-316B-8D9070B8CC9B}"/>
          </ac:spMkLst>
        </pc:spChg>
        <pc:spChg chg="mod">
          <ac:chgData name="Jake Soar" userId="6df4ec76-1141-404f-ba7f-9e38d0c13000" providerId="ADAL" clId="{52FA7363-D477-4D61-90F4-2918AFE2A1CB}" dt="2025-02-21T11:51:17.514" v="8555" actId="26606"/>
          <ac:spMkLst>
            <pc:docMk/>
            <pc:sldMk cId="142062840" sldId="299"/>
            <ac:spMk id="7" creationId="{A15923D0-0EFE-173E-DD66-7E888EAE3188}"/>
          </ac:spMkLst>
        </pc:spChg>
        <pc:picChg chg="add mod">
          <ac:chgData name="Jake Soar" userId="6df4ec76-1141-404f-ba7f-9e38d0c13000" providerId="ADAL" clId="{52FA7363-D477-4D61-90F4-2918AFE2A1CB}" dt="2025-02-21T11:51:17.514" v="8555" actId="26606"/>
          <ac:picMkLst>
            <pc:docMk/>
            <pc:sldMk cId="142062840" sldId="299"/>
            <ac:picMk id="2050" creationId="{0986F2A0-3581-4ED9-4315-57A8C3B24D11}"/>
          </ac:picMkLst>
        </pc:picChg>
      </pc:sldChg>
      <pc:sldChg chg="add del">
        <pc:chgData name="Jake Soar" userId="6df4ec76-1141-404f-ba7f-9e38d0c13000" providerId="ADAL" clId="{52FA7363-D477-4D61-90F4-2918AFE2A1CB}" dt="2025-02-21T11:56:45.028" v="8557" actId="47"/>
        <pc:sldMkLst>
          <pc:docMk/>
          <pc:sldMk cId="1401126502" sldId="300"/>
        </pc:sldMkLst>
      </pc:sldChg>
      <pc:sldChg chg="addSp modSp add mod ord modNotesTx">
        <pc:chgData name="Jake Soar" userId="6df4ec76-1141-404f-ba7f-9e38d0c13000" providerId="ADAL" clId="{52FA7363-D477-4D61-90F4-2918AFE2A1CB}" dt="2025-03-04T16:20:17.073" v="16511" actId="20577"/>
        <pc:sldMkLst>
          <pc:docMk/>
          <pc:sldMk cId="96814751" sldId="301"/>
        </pc:sldMkLst>
        <pc:picChg chg="add mod">
          <ac:chgData name="Jake Soar" userId="6df4ec76-1141-404f-ba7f-9e38d0c13000" providerId="ADAL" clId="{52FA7363-D477-4D61-90F4-2918AFE2A1CB}" dt="2025-02-19T15:40:13.534" v="990" actId="14100"/>
          <ac:picMkLst>
            <pc:docMk/>
            <pc:sldMk cId="96814751" sldId="301"/>
            <ac:picMk id="3" creationId="{F487A96D-E4E0-A529-B44C-A0DF012CB40A}"/>
          </ac:picMkLst>
        </pc:picChg>
      </pc:sldChg>
      <pc:sldChg chg="add del">
        <pc:chgData name="Jake Soar" userId="6df4ec76-1141-404f-ba7f-9e38d0c13000" providerId="ADAL" clId="{52FA7363-D477-4D61-90F4-2918AFE2A1CB}" dt="2025-02-21T11:56:45.028" v="8557" actId="47"/>
        <pc:sldMkLst>
          <pc:docMk/>
          <pc:sldMk cId="3839520604" sldId="302"/>
        </pc:sldMkLst>
      </pc:sldChg>
      <pc:sldChg chg="add del">
        <pc:chgData name="Jake Soar" userId="6df4ec76-1141-404f-ba7f-9e38d0c13000" providerId="ADAL" clId="{52FA7363-D477-4D61-90F4-2918AFE2A1CB}" dt="2025-02-21T11:56:45.028" v="8557" actId="47"/>
        <pc:sldMkLst>
          <pc:docMk/>
          <pc:sldMk cId="4142376499" sldId="303"/>
        </pc:sldMkLst>
      </pc:sldChg>
      <pc:sldChg chg="add del">
        <pc:chgData name="Jake Soar" userId="6df4ec76-1141-404f-ba7f-9e38d0c13000" providerId="ADAL" clId="{52FA7363-D477-4D61-90F4-2918AFE2A1CB}" dt="2025-02-21T11:56:45.028" v="8557" actId="47"/>
        <pc:sldMkLst>
          <pc:docMk/>
          <pc:sldMk cId="4143896117" sldId="304"/>
        </pc:sldMkLst>
      </pc:sldChg>
      <pc:sldChg chg="modSp add mod ord">
        <pc:chgData name="Jake Soar" userId="6df4ec76-1141-404f-ba7f-9e38d0c13000" providerId="ADAL" clId="{52FA7363-D477-4D61-90F4-2918AFE2A1CB}" dt="2025-03-04T16:46:51.392" v="17406" actId="20577"/>
        <pc:sldMkLst>
          <pc:docMk/>
          <pc:sldMk cId="2966580889" sldId="305"/>
        </pc:sldMkLst>
      </pc:sldChg>
      <pc:sldChg chg="addSp delSp modSp new mod ord modNotesTx">
        <pc:chgData name="Jake Soar" userId="6df4ec76-1141-404f-ba7f-9e38d0c13000" providerId="ADAL" clId="{52FA7363-D477-4D61-90F4-2918AFE2A1CB}" dt="2025-03-04T16:42:04.453" v="17228" actId="20577"/>
        <pc:sldMkLst>
          <pc:docMk/>
          <pc:sldMk cId="1526660972" sldId="306"/>
        </pc:sldMkLst>
        <pc:spChg chg="mod">
          <ac:chgData name="Jake Soar" userId="6df4ec76-1141-404f-ba7f-9e38d0c13000" providerId="ADAL" clId="{52FA7363-D477-4D61-90F4-2918AFE2A1CB}" dt="2025-03-04T16:37:51.048" v="16614" actId="14100"/>
          <ac:spMkLst>
            <pc:docMk/>
            <pc:sldMk cId="1526660972" sldId="306"/>
            <ac:spMk id="2" creationId="{2E766A0F-1182-4E45-64A6-20234C990906}"/>
          </ac:spMkLst>
        </pc:spChg>
        <pc:spChg chg="mod">
          <ac:chgData name="Jake Soar" userId="6df4ec76-1141-404f-ba7f-9e38d0c13000" providerId="ADAL" clId="{52FA7363-D477-4D61-90F4-2918AFE2A1CB}" dt="2025-03-04T16:37:30.971" v="16610" actId="14100"/>
          <ac:spMkLst>
            <pc:docMk/>
            <pc:sldMk cId="1526660972" sldId="306"/>
            <ac:spMk id="3" creationId="{D1CB9FE8-125C-2226-BBA4-D2468B3437CB}"/>
          </ac:spMkLst>
        </pc:spChg>
        <pc:spChg chg="add mod">
          <ac:chgData name="Jake Soar" userId="6df4ec76-1141-404f-ba7f-9e38d0c13000" providerId="ADAL" clId="{52FA7363-D477-4D61-90F4-2918AFE2A1CB}" dt="2025-03-04T16:42:04.453" v="17228" actId="20577"/>
          <ac:spMkLst>
            <pc:docMk/>
            <pc:sldMk cId="1526660972" sldId="306"/>
            <ac:spMk id="4" creationId="{D134941D-9873-4813-10BF-EB1842DF21DC}"/>
          </ac:spMkLst>
        </pc:spChg>
      </pc:sldChg>
      <pc:sldChg chg="add del">
        <pc:chgData name="Jake Soar" userId="6df4ec76-1141-404f-ba7f-9e38d0c13000" providerId="ADAL" clId="{52FA7363-D477-4D61-90F4-2918AFE2A1CB}" dt="2025-02-21T11:56:45.028" v="8557" actId="47"/>
        <pc:sldMkLst>
          <pc:docMk/>
          <pc:sldMk cId="1615464291" sldId="306"/>
        </pc:sldMkLst>
      </pc:sldChg>
      <pc:sldChg chg="add del">
        <pc:chgData name="Jake Soar" userId="6df4ec76-1141-404f-ba7f-9e38d0c13000" providerId="ADAL" clId="{52FA7363-D477-4D61-90F4-2918AFE2A1CB}" dt="2025-02-21T11:56:45.028" v="8557" actId="47"/>
        <pc:sldMkLst>
          <pc:docMk/>
          <pc:sldMk cId="1667817251" sldId="307"/>
        </pc:sldMkLst>
      </pc:sldChg>
      <pc:sldChg chg="addSp delSp modSp new del mod">
        <pc:chgData name="Jake Soar" userId="6df4ec76-1141-404f-ba7f-9e38d0c13000" providerId="ADAL" clId="{52FA7363-D477-4D61-90F4-2918AFE2A1CB}" dt="2025-03-03T11:01:15.927" v="15176" actId="2696"/>
        <pc:sldMkLst>
          <pc:docMk/>
          <pc:sldMk cId="2787538145" sldId="307"/>
        </pc:sldMkLst>
      </pc:sldChg>
      <pc:sldChg chg="add del ord">
        <pc:chgData name="Jake Soar" userId="6df4ec76-1141-404f-ba7f-9e38d0c13000" providerId="ADAL" clId="{52FA7363-D477-4D61-90F4-2918AFE2A1CB}" dt="2025-02-21T11:56:45.028" v="8557" actId="47"/>
        <pc:sldMkLst>
          <pc:docMk/>
          <pc:sldMk cId="144211597" sldId="308"/>
        </pc:sldMkLst>
      </pc:sldChg>
      <pc:sldChg chg="addSp delSp modSp new mod">
        <pc:chgData name="Jake Soar" userId="6df4ec76-1141-404f-ba7f-9e38d0c13000" providerId="ADAL" clId="{52FA7363-D477-4D61-90F4-2918AFE2A1CB}" dt="2025-03-03T12:02:25.386" v="15188" actId="1076"/>
        <pc:sldMkLst>
          <pc:docMk/>
          <pc:sldMk cId="1455375841" sldId="308"/>
        </pc:sldMkLst>
        <pc:spChg chg="mod">
          <ac:chgData name="Jake Soar" userId="6df4ec76-1141-404f-ba7f-9e38d0c13000" providerId="ADAL" clId="{52FA7363-D477-4D61-90F4-2918AFE2A1CB}" dt="2025-03-03T12:02:25.386" v="15188" actId="1076"/>
          <ac:spMkLst>
            <pc:docMk/>
            <pc:sldMk cId="1455375841" sldId="308"/>
            <ac:spMk id="2" creationId="{051DC390-775D-2288-C1F9-05C76C88B619}"/>
          </ac:spMkLst>
        </pc:spChg>
        <pc:spChg chg="add mod">
          <ac:chgData name="Jake Soar" userId="6df4ec76-1141-404f-ba7f-9e38d0c13000" providerId="ADAL" clId="{52FA7363-D477-4D61-90F4-2918AFE2A1CB}" dt="2025-03-03T10:53:24.369" v="15095" actId="27636"/>
          <ac:spMkLst>
            <pc:docMk/>
            <pc:sldMk cId="1455375841" sldId="308"/>
            <ac:spMk id="5" creationId="{925AB144-2AE8-6470-DCA8-D19ECA64AD13}"/>
          </ac:spMkLst>
        </pc:spChg>
        <pc:spChg chg="add mod">
          <ac:chgData name="Jake Soar" userId="6df4ec76-1141-404f-ba7f-9e38d0c13000" providerId="ADAL" clId="{52FA7363-D477-4D61-90F4-2918AFE2A1CB}" dt="2025-03-03T10:53:47.439" v="15104" actId="1076"/>
          <ac:spMkLst>
            <pc:docMk/>
            <pc:sldMk cId="1455375841" sldId="308"/>
            <ac:spMk id="6" creationId="{C6B9E659-A995-AA90-A123-A5B4517E44FD}"/>
          </ac:spMkLst>
        </pc:spChg>
      </pc:sldChg>
      <pc:sldChg chg="add del">
        <pc:chgData name="Jake Soar" userId="6df4ec76-1141-404f-ba7f-9e38d0c13000" providerId="ADAL" clId="{52FA7363-D477-4D61-90F4-2918AFE2A1CB}" dt="2025-02-21T11:56:45.028" v="8557" actId="47"/>
        <pc:sldMkLst>
          <pc:docMk/>
          <pc:sldMk cId="1147567169" sldId="309"/>
        </pc:sldMkLst>
      </pc:sldChg>
      <pc:sldChg chg="modSp add mod">
        <pc:chgData name="Jake Soar" userId="6df4ec76-1141-404f-ba7f-9e38d0c13000" providerId="ADAL" clId="{52FA7363-D477-4D61-90F4-2918AFE2A1CB}" dt="2025-03-03T12:02:41.049" v="15189" actId="113"/>
        <pc:sldMkLst>
          <pc:docMk/>
          <pc:sldMk cId="1617413657" sldId="309"/>
        </pc:sldMkLst>
        <pc:spChg chg="mod">
          <ac:chgData name="Jake Soar" userId="6df4ec76-1141-404f-ba7f-9e38d0c13000" providerId="ADAL" clId="{52FA7363-D477-4D61-90F4-2918AFE2A1CB}" dt="2025-03-03T12:01:59.689" v="15177" actId="404"/>
          <ac:spMkLst>
            <pc:docMk/>
            <pc:sldMk cId="1617413657" sldId="309"/>
            <ac:spMk id="2" creationId="{97FCD744-0B1A-DF00-FD41-6A0E6C5DE320}"/>
          </ac:spMkLst>
        </pc:spChg>
        <pc:spChg chg="mod">
          <ac:chgData name="Jake Soar" userId="6df4ec76-1141-404f-ba7f-9e38d0c13000" providerId="ADAL" clId="{52FA7363-D477-4D61-90F4-2918AFE2A1CB}" dt="2025-03-03T12:02:41.049" v="15189" actId="113"/>
          <ac:spMkLst>
            <pc:docMk/>
            <pc:sldMk cId="1617413657" sldId="309"/>
            <ac:spMk id="8" creationId="{09D19D54-8564-EED2-167E-158A947DB14E}"/>
          </ac:spMkLst>
        </pc:spChg>
        <pc:picChg chg="mod">
          <ac:chgData name="Jake Soar" userId="6df4ec76-1141-404f-ba7f-9e38d0c13000" providerId="ADAL" clId="{52FA7363-D477-4D61-90F4-2918AFE2A1CB}" dt="2025-03-03T11:00:47.786" v="15167" actId="1076"/>
          <ac:picMkLst>
            <pc:docMk/>
            <pc:sldMk cId="1617413657" sldId="309"/>
            <ac:picMk id="9" creationId="{D74E8EC9-3AE4-7F3F-4818-CD668AEAAF92}"/>
          </ac:picMkLst>
        </pc:picChg>
      </pc:sldChg>
      <pc:sldChg chg="modSp add mod">
        <pc:chgData name="Jake Soar" userId="6df4ec76-1141-404f-ba7f-9e38d0c13000" providerId="ADAL" clId="{52FA7363-D477-4D61-90F4-2918AFE2A1CB}" dt="2025-03-10T11:25:41.102" v="17717" actId="1076"/>
        <pc:sldMkLst>
          <pc:docMk/>
          <pc:sldMk cId="4001034026" sldId="310"/>
        </pc:sldMkLst>
        <pc:spChg chg="mod">
          <ac:chgData name="Jake Soar" userId="6df4ec76-1141-404f-ba7f-9e38d0c13000" providerId="ADAL" clId="{52FA7363-D477-4D61-90F4-2918AFE2A1CB}" dt="2025-03-10T11:25:41.102" v="17717" actId="1076"/>
          <ac:spMkLst>
            <pc:docMk/>
            <pc:sldMk cId="4001034026" sldId="310"/>
            <ac:spMk id="3" creationId="{DB77C5DB-FBC7-ACBE-DCE9-FD355FC0C586}"/>
          </ac:spMkLst>
        </pc:spChg>
      </pc:sldChg>
      <pc:sldChg chg="delSp modSp new del mod ord">
        <pc:chgData name="Jake Soar" userId="6df4ec76-1141-404f-ba7f-9e38d0c13000" providerId="ADAL" clId="{52FA7363-D477-4D61-90F4-2918AFE2A1CB}" dt="2025-03-04T16:44:50.435" v="17382" actId="2696"/>
        <pc:sldMkLst>
          <pc:docMk/>
          <pc:sldMk cId="2483845838" sldId="311"/>
        </pc:sldMkLst>
      </pc:sldChg>
      <pc:sldChg chg="add del">
        <pc:chgData name="Jake Soar" userId="6df4ec76-1141-404f-ba7f-9e38d0c13000" providerId="ADAL" clId="{52FA7363-D477-4D61-90F4-2918AFE2A1CB}" dt="2025-03-04T16:42:44.369" v="17230"/>
        <pc:sldMkLst>
          <pc:docMk/>
          <pc:sldMk cId="3080642125" sldId="312"/>
        </pc:sldMkLst>
      </pc:sldChg>
      <pc:sldChg chg="modSp add mod">
        <pc:chgData name="Jake Soar" userId="6df4ec76-1141-404f-ba7f-9e38d0c13000" providerId="ADAL" clId="{52FA7363-D477-4D61-90F4-2918AFE2A1CB}" dt="2025-03-04T16:44:46.719" v="17381" actId="207"/>
        <pc:sldMkLst>
          <pc:docMk/>
          <pc:sldMk cId="3357604072" sldId="312"/>
        </pc:sldMkLst>
      </pc:sldChg>
      <pc:sldChg chg="modSp mod">
        <pc:chgData name="Jake Soar" userId="6df4ec76-1141-404f-ba7f-9e38d0c13000" providerId="ADAL" clId="{52FA7363-D477-4D61-90F4-2918AFE2A1CB}" dt="2025-03-10T11:21:31.886" v="17669" actId="120"/>
        <pc:sldMkLst>
          <pc:docMk/>
          <pc:sldMk cId="3602933148" sldId="313"/>
        </pc:sldMkLst>
        <pc:graphicFrameChg chg="modGraphic">
          <ac:chgData name="Jake Soar" userId="6df4ec76-1141-404f-ba7f-9e38d0c13000" providerId="ADAL" clId="{52FA7363-D477-4D61-90F4-2918AFE2A1CB}" dt="2025-03-10T11:21:31.886" v="17669" actId="120"/>
          <ac:graphicFrameMkLst>
            <pc:docMk/>
            <pc:sldMk cId="3602933148" sldId="313"/>
            <ac:graphicFrameMk id="2" creationId="{4B2F93DD-E794-E3FE-4662-6264B3EBF875}"/>
          </ac:graphicFrameMkLst>
        </pc:graphicFrameChg>
      </pc:sldChg>
      <pc:sldChg chg="modSp mod">
        <pc:chgData name="Jake Soar" userId="6df4ec76-1141-404f-ba7f-9e38d0c13000" providerId="ADAL" clId="{52FA7363-D477-4D61-90F4-2918AFE2A1CB}" dt="2025-03-10T11:17:28.700" v="17661" actId="20577"/>
        <pc:sldMkLst>
          <pc:docMk/>
          <pc:sldMk cId="557542137" sldId="316"/>
        </pc:sldMkLst>
        <pc:spChg chg="mod">
          <ac:chgData name="Jake Soar" userId="6df4ec76-1141-404f-ba7f-9e38d0c13000" providerId="ADAL" clId="{52FA7363-D477-4D61-90F4-2918AFE2A1CB}" dt="2025-03-10T11:17:28.700" v="17661" actId="20577"/>
          <ac:spMkLst>
            <pc:docMk/>
            <pc:sldMk cId="557542137" sldId="316"/>
            <ac:spMk id="3" creationId="{897BA0B2-A9D8-E180-8D17-95D4E16DF6CB}"/>
          </ac:spMkLst>
        </pc:spChg>
      </pc:sldChg>
      <pc:sldMasterChg chg="add addSldLayout">
        <pc:chgData name="Jake Soar" userId="6df4ec76-1141-404f-ba7f-9e38d0c13000" providerId="ADAL" clId="{52FA7363-D477-4D61-90F4-2918AFE2A1CB}" dt="2025-02-17T16:05:33.524" v="140" actId="27028"/>
        <pc:sldMasterMkLst>
          <pc:docMk/>
          <pc:sldMasterMk cId="1337254877" sldId="2147483775"/>
        </pc:sldMasterMkLst>
        <pc:sldLayoutChg chg="add">
          <pc:chgData name="Jake Soar" userId="6df4ec76-1141-404f-ba7f-9e38d0c13000" providerId="ADAL" clId="{52FA7363-D477-4D61-90F4-2918AFE2A1CB}" dt="2025-02-17T16:05:33.524" v="140" actId="27028"/>
          <pc:sldLayoutMkLst>
            <pc:docMk/>
            <pc:sldMasterMk cId="1337254877" sldId="2147483775"/>
            <pc:sldLayoutMk cId="164152899" sldId="2147483776"/>
          </pc:sldLayoutMkLst>
        </pc:sldLayoutChg>
        <pc:sldLayoutChg chg="add">
          <pc:chgData name="Jake Soar" userId="6df4ec76-1141-404f-ba7f-9e38d0c13000" providerId="ADAL" clId="{52FA7363-D477-4D61-90F4-2918AFE2A1CB}" dt="2025-02-17T16:05:23.265" v="120" actId="27028"/>
          <pc:sldLayoutMkLst>
            <pc:docMk/>
            <pc:sldMasterMk cId="1337254877" sldId="2147483775"/>
            <pc:sldLayoutMk cId="1031322646" sldId="2147483778"/>
          </pc:sldLayoutMkLst>
        </pc:sldLayoutChg>
      </pc:sldMasterChg>
      <pc:sldMasterChg chg="add addSldLayout">
        <pc:chgData name="Jake Soar" userId="6df4ec76-1141-404f-ba7f-9e38d0c13000" providerId="ADAL" clId="{52FA7363-D477-4D61-90F4-2918AFE2A1CB}" dt="2025-02-17T16:05:49.333" v="154" actId="27028"/>
        <pc:sldMasterMkLst>
          <pc:docMk/>
          <pc:sldMasterMk cId="574029289" sldId="2147483785"/>
        </pc:sldMasterMkLst>
        <pc:sldLayoutChg chg="add">
          <pc:chgData name="Jake Soar" userId="6df4ec76-1141-404f-ba7f-9e38d0c13000" providerId="ADAL" clId="{52FA7363-D477-4D61-90F4-2918AFE2A1CB}" dt="2025-02-17T16:05:49.333" v="154" actId="27028"/>
          <pc:sldLayoutMkLst>
            <pc:docMk/>
            <pc:sldMasterMk cId="574029289" sldId="2147483785"/>
            <pc:sldLayoutMk cId="3567988800" sldId="2147483787"/>
          </pc:sldLayoutMkLst>
        </pc:sldLayoutChg>
      </pc:sldMasterChg>
      <pc:sldMasterChg chg="add addSldLayout">
        <pc:chgData name="Jake Soar" userId="6df4ec76-1141-404f-ba7f-9e38d0c13000" providerId="ADAL" clId="{52FA7363-D477-4D61-90F4-2918AFE2A1CB}" dt="2025-02-17T16:05:39.330" v="148" actId="27028"/>
        <pc:sldMasterMkLst>
          <pc:docMk/>
          <pc:sldMasterMk cId="2803183410" sldId="2147483788"/>
        </pc:sldMasterMkLst>
        <pc:sldLayoutChg chg="add">
          <pc:chgData name="Jake Soar" userId="6df4ec76-1141-404f-ba7f-9e38d0c13000" providerId="ADAL" clId="{52FA7363-D477-4D61-90F4-2918AFE2A1CB}" dt="2025-02-17T16:05:39.330" v="148" actId="27028"/>
          <pc:sldLayoutMkLst>
            <pc:docMk/>
            <pc:sldMasterMk cId="2803183410" sldId="2147483788"/>
            <pc:sldLayoutMk cId="4024631448" sldId="2147483790"/>
          </pc:sldLayoutMkLst>
        </pc:sldLayoutChg>
      </pc:sldMasterChg>
    </pc:docChg>
  </pc:docChgLst>
  <pc:docChgLst>
    <pc:chgData name="Jake Soar" userId="S::jake.soar@futuresadvice.org::6df4ec76-1141-404f-ba7f-9e38d0c13000" providerId="AD" clId="Web-{4E8F523F-EA2A-CD3D-2449-DF597D33C0FD}"/>
    <pc:docChg chg="modSld">
      <pc:chgData name="Jake Soar" userId="S::jake.soar@futuresadvice.org::6df4ec76-1141-404f-ba7f-9e38d0c13000" providerId="AD" clId="Web-{4E8F523F-EA2A-CD3D-2449-DF597D33C0FD}" dt="2025-02-21T11:59:54.176" v="2" actId="20577"/>
      <pc:docMkLst>
        <pc:docMk/>
      </pc:docMkLst>
      <pc:sldChg chg="modSp">
        <pc:chgData name="Jake Soar" userId="S::jake.soar@futuresadvice.org::6df4ec76-1141-404f-ba7f-9e38d0c13000" providerId="AD" clId="Web-{4E8F523F-EA2A-CD3D-2449-DF597D33C0FD}" dt="2025-02-21T11:59:54.176" v="2" actId="20577"/>
        <pc:sldMkLst>
          <pc:docMk/>
          <pc:sldMk cId="1025660415" sldId="298"/>
        </pc:sldMkLst>
        <pc:spChg chg="mod">
          <ac:chgData name="Jake Soar" userId="S::jake.soar@futuresadvice.org::6df4ec76-1141-404f-ba7f-9e38d0c13000" providerId="AD" clId="Web-{4E8F523F-EA2A-CD3D-2449-DF597D33C0FD}" dt="2025-02-21T11:59:54.176" v="2" actId="20577"/>
          <ac:spMkLst>
            <pc:docMk/>
            <pc:sldMk cId="1025660415" sldId="298"/>
            <ac:spMk id="3" creationId="{57D687E4-8413-F886-22A8-E4AA2C032E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1A4D3-6A7D-4C0B-BAE9-1853D5BB6622}"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F133B-7B13-45CE-97B2-98FFCAA082F0}" type="slidenum">
              <a:rPr lang="en-GB" smtClean="0"/>
              <a:t>‹#›</a:t>
            </a:fld>
            <a:endParaRPr lang="en-GB"/>
          </a:p>
        </p:txBody>
      </p:sp>
    </p:spTree>
    <p:extLst>
      <p:ext uri="{BB962C8B-B14F-4D97-AF65-F5344CB8AC3E}">
        <p14:creationId xmlns:p14="http://schemas.microsoft.com/office/powerpoint/2010/main" val="239000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1223-F405-FAA9-DE47-812F3A7EC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F5574-5446-B577-A37E-8705510AE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2F935-C849-DB88-F7E3-25996B8EC8B9}"/>
              </a:ext>
            </a:extLst>
          </p:cNvPr>
          <p:cNvSpPr>
            <a:spLocks noGrp="1"/>
          </p:cNvSpPr>
          <p:nvPr>
            <p:ph type="body" idx="1"/>
          </p:nvPr>
        </p:nvSpPr>
        <p:spPr/>
        <p:txBody>
          <a:bodyPr/>
          <a:lstStyle/>
          <a:p>
            <a:pPr marL="228600" indent="-228600">
              <a:buAutoNum type="arabicParenR"/>
            </a:pPr>
            <a:r>
              <a:rPr lang="en-GB" dirty="0"/>
              <a:t>Who you are? Where are you based? What activities/delivery do you carry out? Who do you support?</a:t>
            </a:r>
          </a:p>
          <a:p>
            <a:pPr marL="228600" indent="-228600">
              <a:buAutoNum type="arabicParenR"/>
            </a:pPr>
            <a:r>
              <a:rPr lang="en-GB" dirty="0"/>
              <a:t>Name of contract, area of contract, cost of contract, contract length (start/end dates) </a:t>
            </a:r>
          </a:p>
          <a:p>
            <a:pPr marL="228600" indent="-228600">
              <a:buAutoNum type="arabicParenR"/>
            </a:pPr>
            <a:r>
              <a:rPr lang="en-GB" dirty="0"/>
              <a:t>Specific to IPS, Supported Employment, or Employment provision within a community/health context. Examples of programmes which have been delivered including success/challenges</a:t>
            </a:r>
          </a:p>
          <a:p>
            <a:pPr marL="228600" indent="-228600">
              <a:buAutoNum type="arabicParenR"/>
            </a:pPr>
            <a:r>
              <a:rPr lang="en-GB" dirty="0"/>
              <a:t>Cohort listed in EOI – Addressing needs of the groups to support them into work and/or sustained employment</a:t>
            </a:r>
          </a:p>
          <a:p>
            <a:pPr marL="228600" indent="-228600">
              <a:buAutoNum type="arabicParenR"/>
            </a:pPr>
            <a:r>
              <a:rPr lang="en-GB" dirty="0"/>
              <a:t>How will you ensure extensive and effective support for each participant on the programme?</a:t>
            </a:r>
          </a:p>
          <a:p>
            <a:pPr marL="228600" indent="-228600">
              <a:buAutoNum type="arabicParenR"/>
            </a:pPr>
            <a:r>
              <a:rPr lang="en-GB" dirty="0"/>
              <a:t>Specific regional experience + listing what areas you are comfortable delivering in out of the ones listed in the EOI</a:t>
            </a:r>
          </a:p>
          <a:p>
            <a:pPr marL="228600" indent="-228600">
              <a:buAutoNum type="arabicParenR"/>
            </a:pPr>
            <a:r>
              <a:rPr lang="en-GB" dirty="0"/>
              <a:t>Details of their Quality &amp; Assurance and Compliance processes and also a description of their Quality Assurance Framework. + Listing any accreditations/commitments the organisation has (Cyber Essentials (Plus)), ISO 27001, Matrix Standard, Disability Confident, Real Living Wage etc).</a:t>
            </a:r>
          </a:p>
          <a:p>
            <a:pPr marL="228600" indent="-228600">
              <a:buAutoNum type="arabicParenR"/>
            </a:pPr>
            <a:r>
              <a:rPr lang="en-GB" dirty="0"/>
              <a:t>Showcasing a commitment to safeguarding and how they will ensure all staff and participants are safe</a:t>
            </a:r>
          </a:p>
          <a:p>
            <a:pPr marL="228600" indent="-228600">
              <a:buAutoNum type="arabicParenR"/>
            </a:pPr>
            <a:r>
              <a:rPr lang="en-GB" dirty="0"/>
              <a:t>Ensure they discuss accessibility, sustainability, footfall, and the full address of all premises mentioned</a:t>
            </a:r>
          </a:p>
          <a:p>
            <a:pPr marL="228600" indent="-228600">
              <a:buAutoNum type="arabicParenR"/>
            </a:pPr>
            <a:r>
              <a:rPr lang="en-GB" dirty="0"/>
              <a:t>Ensuring commitments to equality and diversity and ensuring participants do not experience </a:t>
            </a:r>
            <a:r>
              <a:rPr lang="en-GB"/>
              <a:t>unlawful discrimination.</a:t>
            </a:r>
            <a:endParaRPr lang="en-GB" dirty="0"/>
          </a:p>
          <a:p>
            <a:pPr marL="228600" indent="-228600">
              <a:buAutoNum type="arabicParenR"/>
            </a:pPr>
            <a:endParaRPr lang="en-GB" dirty="0"/>
          </a:p>
        </p:txBody>
      </p:sp>
      <p:sp>
        <p:nvSpPr>
          <p:cNvPr id="4" name="Slide Number Placeholder 3">
            <a:extLst>
              <a:ext uri="{FF2B5EF4-FFF2-40B4-BE49-F238E27FC236}">
                <a16:creationId xmlns:a16="http://schemas.microsoft.com/office/drawing/2014/main" id="{90DF7C0B-1695-D884-A143-6ACBCC1C67C7}"/>
              </a:ext>
            </a:extLst>
          </p:cNvPr>
          <p:cNvSpPr>
            <a:spLocks noGrp="1"/>
          </p:cNvSpPr>
          <p:nvPr>
            <p:ph type="sldNum" sz="quarter" idx="5"/>
          </p:nvPr>
        </p:nvSpPr>
        <p:spPr/>
        <p:txBody>
          <a:bodyPr/>
          <a:lstStyle/>
          <a:p>
            <a:fld id="{3CAF133B-7B13-45CE-97B2-98FFCAA082F0}" type="slidenum">
              <a:rPr lang="en-GB" smtClean="0"/>
              <a:t>3</a:t>
            </a:fld>
            <a:endParaRPr lang="en-GB"/>
          </a:p>
        </p:txBody>
      </p:sp>
    </p:spTree>
    <p:extLst>
      <p:ext uri="{BB962C8B-B14F-4D97-AF65-F5344CB8AC3E}">
        <p14:creationId xmlns:p14="http://schemas.microsoft.com/office/powerpoint/2010/main" val="332594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74124-6575-ACBB-E298-399565BDB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80996-6C6E-2583-402F-DCDB80D7C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72B7D-8452-D1C5-A307-42DC72D5B70D}"/>
              </a:ext>
            </a:extLst>
          </p:cNvPr>
          <p:cNvSpPr>
            <a:spLocks noGrp="1"/>
          </p:cNvSpPr>
          <p:nvPr>
            <p:ph type="body" idx="1"/>
          </p:nvPr>
        </p:nvSpPr>
        <p:spPr/>
        <p:txBody>
          <a:bodyPr/>
          <a:lstStyle/>
          <a:p>
            <a:r>
              <a:rPr lang="en-GB" dirty="0"/>
              <a:t>Procurement timescales, value, tender documents/questions etc</a:t>
            </a:r>
          </a:p>
          <a:p>
            <a:r>
              <a:rPr lang="en-GB" dirty="0"/>
              <a:t>Lots</a:t>
            </a:r>
          </a:p>
          <a:p>
            <a:r>
              <a:rPr lang="en-GB" dirty="0"/>
              <a:t>May at the earliest, most likely summer od 2025</a:t>
            </a:r>
          </a:p>
          <a:p>
            <a:r>
              <a:rPr lang="en-GB" dirty="0"/>
              <a:t>All ABs need to commence from Sept 2025</a:t>
            </a:r>
          </a:p>
          <a:p>
            <a:r>
              <a:rPr lang="en-GB" dirty="0"/>
              <a:t>Supported 4100 – indicative unit price</a:t>
            </a:r>
          </a:p>
          <a:p>
            <a:r>
              <a:rPr lang="en-GB" dirty="0"/>
              <a:t>Cost model – What will it pay for? Eligible costs</a:t>
            </a:r>
          </a:p>
          <a:p>
            <a:r>
              <a:rPr lang="en-GB" dirty="0"/>
              <a:t>EMCCA – One lead over arching provider? Or breakdown across multiple lead providers across different lots</a:t>
            </a:r>
          </a:p>
          <a:p>
            <a:r>
              <a:rPr lang="en-GB" dirty="0"/>
              <a:t>Fidelity framework – include link to it + brief sentence explaining what it is (commissioned by other delivery partner)</a:t>
            </a:r>
          </a:p>
        </p:txBody>
      </p:sp>
      <p:sp>
        <p:nvSpPr>
          <p:cNvPr id="4" name="Slide Number Placeholder 3">
            <a:extLst>
              <a:ext uri="{FF2B5EF4-FFF2-40B4-BE49-F238E27FC236}">
                <a16:creationId xmlns:a16="http://schemas.microsoft.com/office/drawing/2014/main" id="{2A158E0E-E627-568D-F918-A828F7A0F62D}"/>
              </a:ext>
            </a:extLst>
          </p:cNvPr>
          <p:cNvSpPr>
            <a:spLocks noGrp="1"/>
          </p:cNvSpPr>
          <p:nvPr>
            <p:ph type="sldNum" sz="quarter" idx="5"/>
          </p:nvPr>
        </p:nvSpPr>
        <p:spPr/>
        <p:txBody>
          <a:bodyPr/>
          <a:lstStyle/>
          <a:p>
            <a:fld id="{3CAF133B-7B13-45CE-97B2-98FFCAA082F0}" type="slidenum">
              <a:rPr lang="en-GB" smtClean="0"/>
              <a:t>15</a:t>
            </a:fld>
            <a:endParaRPr lang="en-GB"/>
          </a:p>
        </p:txBody>
      </p:sp>
    </p:spTree>
    <p:extLst>
      <p:ext uri="{BB962C8B-B14F-4D97-AF65-F5344CB8AC3E}">
        <p14:creationId xmlns:p14="http://schemas.microsoft.com/office/powerpoint/2010/main" val="195197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specialised employment services</a:t>
            </a:r>
          </a:p>
          <a:p>
            <a:r>
              <a:rPr lang="en-GB" dirty="0"/>
              <a:t>Working with complex groups/individuals + experience of working with employers is essential</a:t>
            </a:r>
          </a:p>
          <a:p>
            <a:endParaRPr lang="en-GB" dirty="0"/>
          </a:p>
          <a:p>
            <a:r>
              <a:rPr lang="en-GB" dirty="0"/>
              <a:t>NO CONTRACT – because of uncertainty around the procurement structure</a:t>
            </a:r>
          </a:p>
          <a:p>
            <a:endParaRPr lang="en-GB" dirty="0"/>
          </a:p>
          <a:p>
            <a:r>
              <a:rPr lang="en-GB" dirty="0"/>
              <a:t>We can’t rule out requesting further information from suppliers – if the procurement requirements differ wildly from our EOI.</a:t>
            </a:r>
          </a:p>
          <a:p>
            <a:endParaRPr lang="en-GB" dirty="0"/>
          </a:p>
          <a:p>
            <a:r>
              <a:rPr lang="en-GB" dirty="0"/>
              <a:t>Share EOI with everyone who has signed up – we will also promote the EOI on our website and circulate via our networks and providers including LA employment and skills officers, networks, and forums that we work with. </a:t>
            </a:r>
          </a:p>
          <a:p>
            <a:endParaRPr lang="en-GB" dirty="0"/>
          </a:p>
        </p:txBody>
      </p:sp>
      <p:sp>
        <p:nvSpPr>
          <p:cNvPr id="4" name="Slide Number Placeholder 3"/>
          <p:cNvSpPr>
            <a:spLocks noGrp="1"/>
          </p:cNvSpPr>
          <p:nvPr>
            <p:ph type="sldNum" sz="quarter" idx="5"/>
          </p:nvPr>
        </p:nvSpPr>
        <p:spPr/>
        <p:txBody>
          <a:bodyPr/>
          <a:lstStyle/>
          <a:p>
            <a:fld id="{3CAF133B-7B13-45CE-97B2-98FFCAA082F0}" type="slidenum">
              <a:rPr lang="en-GB" smtClean="0"/>
              <a:t>16</a:t>
            </a:fld>
            <a:endParaRPr lang="en-GB"/>
          </a:p>
        </p:txBody>
      </p:sp>
    </p:spTree>
    <p:extLst>
      <p:ext uri="{BB962C8B-B14F-4D97-AF65-F5344CB8AC3E}">
        <p14:creationId xmlns:p14="http://schemas.microsoft.com/office/powerpoint/2010/main" val="407277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Who you are? Where are you based? What activities/delivery do you carry out? Who do you support?</a:t>
            </a:r>
          </a:p>
          <a:p>
            <a:pPr marL="228600" indent="-228600">
              <a:buAutoNum type="arabicParenR"/>
            </a:pPr>
            <a:r>
              <a:rPr lang="en-GB" dirty="0"/>
              <a:t>Name of contract, area of contract, cost of contract, contract length (start/end dates) </a:t>
            </a:r>
          </a:p>
          <a:p>
            <a:pPr marL="228600" indent="-228600">
              <a:buAutoNum type="arabicParenR"/>
            </a:pPr>
            <a:r>
              <a:rPr lang="en-GB" dirty="0"/>
              <a:t>Specific to IPS, Supported Employment, or Employment provision within a community/health context. Examples of programmes which have been delivered including success/challenges</a:t>
            </a:r>
          </a:p>
          <a:p>
            <a:pPr marL="228600" indent="-228600">
              <a:buAutoNum type="arabicParenR"/>
            </a:pPr>
            <a:r>
              <a:rPr lang="en-GB" dirty="0"/>
              <a:t>Cohort listed in EOI – Addressing needs of the groups to support them into work and/or sustained employment</a:t>
            </a:r>
          </a:p>
          <a:p>
            <a:pPr marL="228600" indent="-228600">
              <a:buAutoNum type="arabicParenR"/>
            </a:pPr>
            <a:r>
              <a:rPr lang="en-GB" dirty="0"/>
              <a:t>How will you ensure extensive and effective support for each participant on the programme?</a:t>
            </a:r>
          </a:p>
          <a:p>
            <a:pPr marL="228600" indent="-228600">
              <a:buAutoNum type="arabicParenR"/>
            </a:pPr>
            <a:r>
              <a:rPr lang="en-GB" dirty="0"/>
              <a:t>Specific regional experience + listing what areas you are comfortable delivering in out of the ones listed in the EOI</a:t>
            </a:r>
          </a:p>
          <a:p>
            <a:pPr marL="228600" indent="-228600">
              <a:buAutoNum type="arabicParenR"/>
            </a:pPr>
            <a:r>
              <a:rPr lang="en-GB" dirty="0"/>
              <a:t>Details of their Quality &amp; Assurance and Compliance processes and also a description of their Quality Assurance Framework. + Listing any accreditations/commitments the organisation has (Cyber Essentials (Plus)), ISO 27001, Matrix Standard, Disability Confident, Real Living Wage etc).</a:t>
            </a:r>
          </a:p>
          <a:p>
            <a:pPr marL="228600" indent="-228600">
              <a:buAutoNum type="arabicParenR"/>
            </a:pPr>
            <a:r>
              <a:rPr lang="en-GB" dirty="0"/>
              <a:t>Showcasing a commitment to safeguarding and how they will ensure all staff and participants are safe</a:t>
            </a:r>
          </a:p>
          <a:p>
            <a:pPr marL="228600" indent="-228600">
              <a:buAutoNum type="arabicParenR"/>
            </a:pPr>
            <a:r>
              <a:rPr lang="en-GB" dirty="0"/>
              <a:t>Ensure they discuss accessibility, sustainability, footfall, and the full address of all premises mentioned</a:t>
            </a:r>
          </a:p>
          <a:p>
            <a:pPr marL="228600" indent="-228600">
              <a:buAutoNum type="arabicParenR"/>
            </a:pPr>
            <a:r>
              <a:rPr lang="en-GB" dirty="0"/>
              <a:t>Ensuring commitments to equality and diversity and ensuring participants do not experience </a:t>
            </a:r>
            <a:r>
              <a:rPr lang="en-GB"/>
              <a:t>unlawful discrimination.</a:t>
            </a: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CAF133B-7B13-45CE-97B2-98FFCAA082F0}" type="slidenum">
              <a:rPr lang="en-GB" smtClean="0"/>
              <a:t>18</a:t>
            </a:fld>
            <a:endParaRPr lang="en-GB"/>
          </a:p>
        </p:txBody>
      </p:sp>
    </p:spTree>
    <p:extLst>
      <p:ext uri="{BB962C8B-B14F-4D97-AF65-F5344CB8AC3E}">
        <p14:creationId xmlns:p14="http://schemas.microsoft.com/office/powerpoint/2010/main" val="149966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4A93-97CA-B5A8-2AE6-254D7D050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88A7F-75A3-3F89-7E15-D49AEA183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AB3F0-C477-D382-F1A2-78432313383E}"/>
              </a:ext>
            </a:extLst>
          </p:cNvPr>
          <p:cNvSpPr>
            <a:spLocks noGrp="1"/>
          </p:cNvSpPr>
          <p:nvPr>
            <p:ph type="body" idx="1"/>
          </p:nvPr>
        </p:nvSpPr>
        <p:spPr/>
        <p:txBody>
          <a:bodyPr/>
          <a:lstStyle/>
          <a:p>
            <a:pPr marL="228600" indent="-228600">
              <a:buAutoNum type="arabicParenR"/>
            </a:pPr>
            <a:r>
              <a:rPr lang="en-GB" dirty="0"/>
              <a:t>Who you are? Where are you based? What activities/delivery do you carry out? Who do you support?</a:t>
            </a:r>
          </a:p>
          <a:p>
            <a:pPr marL="228600" indent="-228600">
              <a:buAutoNum type="arabicParenR"/>
            </a:pPr>
            <a:r>
              <a:rPr lang="en-GB" dirty="0"/>
              <a:t>Name of contract, area of contract, cost of contract, contract length (start/end dates) </a:t>
            </a:r>
          </a:p>
          <a:p>
            <a:pPr marL="228600" indent="-228600">
              <a:buAutoNum type="arabicParenR"/>
            </a:pPr>
            <a:r>
              <a:rPr lang="en-GB" dirty="0"/>
              <a:t>Specific to IPS, Supported Employment, or Employment provision within a community/health context. Examples of programmes which have been delivered including success/challenges</a:t>
            </a:r>
          </a:p>
          <a:p>
            <a:pPr marL="228600" indent="-228600">
              <a:buAutoNum type="arabicParenR"/>
            </a:pPr>
            <a:r>
              <a:rPr lang="en-GB" dirty="0"/>
              <a:t>Cohort listed in EOI – Addressing needs of the groups to support them into work and/or sustained employment</a:t>
            </a:r>
          </a:p>
          <a:p>
            <a:pPr marL="228600" indent="-228600">
              <a:buAutoNum type="arabicParenR"/>
            </a:pPr>
            <a:r>
              <a:rPr lang="en-GB" dirty="0"/>
              <a:t>How will you ensure extensive and effective support for each participant on the programme?</a:t>
            </a:r>
          </a:p>
          <a:p>
            <a:pPr marL="228600" indent="-228600">
              <a:buAutoNum type="arabicParenR"/>
            </a:pPr>
            <a:r>
              <a:rPr lang="en-GB" dirty="0"/>
              <a:t>Specific regional experience + listing what areas you are comfortable delivering in out of the ones listed in the EOI</a:t>
            </a:r>
          </a:p>
          <a:p>
            <a:pPr marL="228600" indent="-228600">
              <a:buAutoNum type="arabicParenR"/>
            </a:pPr>
            <a:r>
              <a:rPr lang="en-GB" dirty="0"/>
              <a:t>Details of their Quality &amp; Assurance and Compliance processes and also a description of their Quality Assurance Framework. + Listing any accreditations/commitments the organisation has (Cyber Essentials (Plus)), ISO 27001, Matrix Standard, Disability Confident, Real Living Wage etc).</a:t>
            </a:r>
          </a:p>
          <a:p>
            <a:pPr marL="228600" indent="-228600">
              <a:buAutoNum type="arabicParenR"/>
            </a:pPr>
            <a:r>
              <a:rPr lang="en-GB" dirty="0"/>
              <a:t>Showcasing a commitment to safeguarding and how they will ensure all staff and participants are safe</a:t>
            </a:r>
          </a:p>
          <a:p>
            <a:pPr marL="228600" indent="-228600">
              <a:buAutoNum type="arabicParenR"/>
            </a:pPr>
            <a:r>
              <a:rPr lang="en-GB" dirty="0"/>
              <a:t>Ensure they discuss accessibility, sustainability, footfall, and the full address of all premises mentioned</a:t>
            </a:r>
          </a:p>
          <a:p>
            <a:pPr marL="228600" indent="-228600">
              <a:buAutoNum type="arabicParenR"/>
            </a:pPr>
            <a:r>
              <a:rPr lang="en-GB" dirty="0"/>
              <a:t>Ensuring commitments to equality and diversity and ensuring participants do not experience </a:t>
            </a:r>
            <a:r>
              <a:rPr lang="en-GB"/>
              <a:t>unlawful discrimination.</a:t>
            </a:r>
            <a:endParaRPr lang="en-GB" dirty="0"/>
          </a:p>
          <a:p>
            <a:pPr marL="228600" indent="-228600">
              <a:buAutoNum type="arabicParenR"/>
            </a:pPr>
            <a:endParaRPr lang="en-GB" dirty="0"/>
          </a:p>
        </p:txBody>
      </p:sp>
      <p:sp>
        <p:nvSpPr>
          <p:cNvPr id="4" name="Slide Number Placeholder 3">
            <a:extLst>
              <a:ext uri="{FF2B5EF4-FFF2-40B4-BE49-F238E27FC236}">
                <a16:creationId xmlns:a16="http://schemas.microsoft.com/office/drawing/2014/main" id="{9350A187-07B7-3E72-6A76-DA7B7D51E247}"/>
              </a:ext>
            </a:extLst>
          </p:cNvPr>
          <p:cNvSpPr>
            <a:spLocks noGrp="1"/>
          </p:cNvSpPr>
          <p:nvPr>
            <p:ph type="sldNum" sz="quarter" idx="5"/>
          </p:nvPr>
        </p:nvSpPr>
        <p:spPr/>
        <p:txBody>
          <a:bodyPr/>
          <a:lstStyle/>
          <a:p>
            <a:fld id="{3CAF133B-7B13-45CE-97B2-98FFCAA082F0}" type="slidenum">
              <a:rPr lang="en-GB" smtClean="0"/>
              <a:t>19</a:t>
            </a:fld>
            <a:endParaRPr lang="en-GB"/>
          </a:p>
        </p:txBody>
      </p:sp>
    </p:spTree>
    <p:extLst>
      <p:ext uri="{BB962C8B-B14F-4D97-AF65-F5344CB8AC3E}">
        <p14:creationId xmlns:p14="http://schemas.microsoft.com/office/powerpoint/2010/main" val="125102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3DE8C-4232-6464-E4D9-E050A53F5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F5CA1-F433-525B-8A14-3B3F62B83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C46D2-2369-31B5-48D0-0AC6455890E7}"/>
              </a:ext>
            </a:extLst>
          </p:cNvPr>
          <p:cNvSpPr>
            <a:spLocks noGrp="1"/>
          </p:cNvSpPr>
          <p:nvPr>
            <p:ph type="body" idx="1"/>
          </p:nvPr>
        </p:nvSpPr>
        <p:spPr/>
        <p:txBody>
          <a:bodyPr/>
          <a:lstStyle/>
          <a:p>
            <a:pPr marL="228600" indent="-228600">
              <a:buAutoNum type="arabicParenR"/>
            </a:pPr>
            <a:r>
              <a:rPr lang="en-GB" dirty="0"/>
              <a:t>Who you are? Where are you based? What activities/delivery do you carry out? Who do you support?</a:t>
            </a:r>
          </a:p>
          <a:p>
            <a:pPr marL="228600" indent="-228600">
              <a:buAutoNum type="arabicParenR"/>
            </a:pPr>
            <a:r>
              <a:rPr lang="en-GB" dirty="0"/>
              <a:t>Name of contract, area of contract, cost of contract, contract length (start/end dates) </a:t>
            </a:r>
          </a:p>
          <a:p>
            <a:pPr marL="228600" indent="-228600">
              <a:buAutoNum type="arabicParenR"/>
            </a:pPr>
            <a:r>
              <a:rPr lang="en-GB" dirty="0"/>
              <a:t>Specific to IPS, Supported Employment, or Employment provision within a community/health context. Examples of programmes which have been delivered including success/challenges</a:t>
            </a:r>
          </a:p>
          <a:p>
            <a:pPr marL="228600" indent="-228600">
              <a:buAutoNum type="arabicParenR"/>
            </a:pPr>
            <a:r>
              <a:rPr lang="en-GB" dirty="0"/>
              <a:t>Cohort listed in EOI – Addressing needs of the groups to support them into work and/or sustained employment</a:t>
            </a:r>
          </a:p>
          <a:p>
            <a:pPr marL="228600" indent="-228600">
              <a:buAutoNum type="arabicParenR"/>
            </a:pPr>
            <a:r>
              <a:rPr lang="en-GB" dirty="0"/>
              <a:t>How will you ensure extensive and effective support for each participant on the programme?</a:t>
            </a:r>
          </a:p>
          <a:p>
            <a:pPr marL="228600" indent="-228600">
              <a:buAutoNum type="arabicParenR"/>
            </a:pPr>
            <a:r>
              <a:rPr lang="en-GB" dirty="0"/>
              <a:t>Specific regional experience + listing what areas you are comfortable delivering in out of the ones listed in the EOI</a:t>
            </a:r>
          </a:p>
          <a:p>
            <a:pPr marL="228600" indent="-228600">
              <a:buAutoNum type="arabicParenR"/>
            </a:pPr>
            <a:r>
              <a:rPr lang="en-GB" dirty="0"/>
              <a:t>Details of their Quality &amp; Assurance and Compliance processes and also a description of their Quality Assurance Framework. + Listing any accreditations/commitments the organisation has (Cyber Essentials (Plus)), ISO 27001, Matrix Standard, Disability Confident, Real Living Wage etc).</a:t>
            </a:r>
          </a:p>
          <a:p>
            <a:pPr marL="228600" indent="-228600">
              <a:buAutoNum type="arabicParenR"/>
            </a:pPr>
            <a:r>
              <a:rPr lang="en-GB" dirty="0"/>
              <a:t>Showcasing a commitment to safeguarding and how they will ensure all staff and participants are safe</a:t>
            </a:r>
          </a:p>
          <a:p>
            <a:pPr marL="228600" indent="-228600">
              <a:buAutoNum type="arabicParenR"/>
            </a:pPr>
            <a:r>
              <a:rPr lang="en-GB" dirty="0"/>
              <a:t>Ensure they discuss accessibility, sustainability, footfall, and the full address of all premises mentioned</a:t>
            </a:r>
          </a:p>
          <a:p>
            <a:pPr marL="228600" indent="-228600">
              <a:buAutoNum type="arabicParenR"/>
            </a:pPr>
            <a:r>
              <a:rPr lang="en-GB" dirty="0"/>
              <a:t>Ensuring commitments to equality and diversity and ensuring participants do not experience </a:t>
            </a:r>
            <a:r>
              <a:rPr lang="en-GB"/>
              <a:t>unlawful discrimination.</a:t>
            </a:r>
            <a:endParaRPr lang="en-GB" dirty="0"/>
          </a:p>
          <a:p>
            <a:pPr marL="228600" indent="-228600">
              <a:buAutoNum type="arabicParenR"/>
            </a:pPr>
            <a:endParaRPr lang="en-GB" dirty="0"/>
          </a:p>
        </p:txBody>
      </p:sp>
      <p:sp>
        <p:nvSpPr>
          <p:cNvPr id="4" name="Slide Number Placeholder 3">
            <a:extLst>
              <a:ext uri="{FF2B5EF4-FFF2-40B4-BE49-F238E27FC236}">
                <a16:creationId xmlns:a16="http://schemas.microsoft.com/office/drawing/2014/main" id="{CF384B76-AB0C-852D-18AB-766C1F2A78D7}"/>
              </a:ext>
            </a:extLst>
          </p:cNvPr>
          <p:cNvSpPr>
            <a:spLocks noGrp="1"/>
          </p:cNvSpPr>
          <p:nvPr>
            <p:ph type="sldNum" sz="quarter" idx="5"/>
          </p:nvPr>
        </p:nvSpPr>
        <p:spPr/>
        <p:txBody>
          <a:bodyPr/>
          <a:lstStyle/>
          <a:p>
            <a:fld id="{3CAF133B-7B13-45CE-97B2-98FFCAA082F0}" type="slidenum">
              <a:rPr lang="en-GB" smtClean="0"/>
              <a:t>4</a:t>
            </a:fld>
            <a:endParaRPr lang="en-GB"/>
          </a:p>
        </p:txBody>
      </p:sp>
    </p:spTree>
    <p:extLst>
      <p:ext uri="{BB962C8B-B14F-4D97-AF65-F5344CB8AC3E}">
        <p14:creationId xmlns:p14="http://schemas.microsoft.com/office/powerpoint/2010/main" val="55352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details from Sector Update Slides – DO NOT SHOW OFF IP OR CORPORATE INTENT</a:t>
            </a:r>
          </a:p>
        </p:txBody>
      </p:sp>
      <p:sp>
        <p:nvSpPr>
          <p:cNvPr id="4" name="Slide Number Placeholder 3"/>
          <p:cNvSpPr>
            <a:spLocks noGrp="1"/>
          </p:cNvSpPr>
          <p:nvPr>
            <p:ph type="sldNum" sz="quarter" idx="5"/>
          </p:nvPr>
        </p:nvSpPr>
        <p:spPr/>
        <p:txBody>
          <a:bodyPr/>
          <a:lstStyle/>
          <a:p>
            <a:fld id="{3CAF133B-7B13-45CE-97B2-98FFCAA082F0}" type="slidenum">
              <a:rPr lang="en-GB" smtClean="0"/>
              <a:t>5</a:t>
            </a:fld>
            <a:endParaRPr lang="en-GB"/>
          </a:p>
        </p:txBody>
      </p:sp>
    </p:spTree>
    <p:extLst>
      <p:ext uri="{BB962C8B-B14F-4D97-AF65-F5344CB8AC3E}">
        <p14:creationId xmlns:p14="http://schemas.microsoft.com/office/powerpoint/2010/main" val="199286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F133B-7B13-45CE-97B2-98FFCAA082F0}" type="slidenum">
              <a:rPr lang="en-GB" smtClean="0"/>
              <a:t>6</a:t>
            </a:fld>
            <a:endParaRPr lang="en-GB"/>
          </a:p>
        </p:txBody>
      </p:sp>
    </p:spTree>
    <p:extLst>
      <p:ext uri="{BB962C8B-B14F-4D97-AF65-F5344CB8AC3E}">
        <p14:creationId xmlns:p14="http://schemas.microsoft.com/office/powerpoint/2010/main" val="242562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AF133B-7B13-45CE-97B2-98FFCAA082F0}" type="slidenum">
              <a:rPr lang="en-GB" smtClean="0"/>
              <a:t>7</a:t>
            </a:fld>
            <a:endParaRPr lang="en-GB"/>
          </a:p>
        </p:txBody>
      </p:sp>
    </p:spTree>
    <p:extLst>
      <p:ext uri="{BB962C8B-B14F-4D97-AF65-F5344CB8AC3E}">
        <p14:creationId xmlns:p14="http://schemas.microsoft.com/office/powerpoint/2010/main" val="85099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EMCCA commissioned, overall value, strategic priorities, fidelity assurance – LOOK AT C2W PRESENTATIONS IN SHAREPOINT</a:t>
            </a:r>
          </a:p>
          <a:p>
            <a:r>
              <a:rPr lang="en-GB" dirty="0"/>
              <a:t>Build on IPS and SE</a:t>
            </a:r>
          </a:p>
        </p:txBody>
      </p:sp>
      <p:sp>
        <p:nvSpPr>
          <p:cNvPr id="4" name="Slide Number Placeholder 3"/>
          <p:cNvSpPr>
            <a:spLocks noGrp="1"/>
          </p:cNvSpPr>
          <p:nvPr>
            <p:ph type="sldNum" sz="quarter" idx="5"/>
          </p:nvPr>
        </p:nvSpPr>
        <p:spPr/>
        <p:txBody>
          <a:bodyPr/>
          <a:lstStyle/>
          <a:p>
            <a:fld id="{3CAF133B-7B13-45CE-97B2-98FFCAA082F0}" type="slidenum">
              <a:rPr lang="en-GB" smtClean="0"/>
              <a:t>8</a:t>
            </a:fld>
            <a:endParaRPr lang="en-GB"/>
          </a:p>
        </p:txBody>
      </p:sp>
    </p:spTree>
    <p:extLst>
      <p:ext uri="{BB962C8B-B14F-4D97-AF65-F5344CB8AC3E}">
        <p14:creationId xmlns:p14="http://schemas.microsoft.com/office/powerpoint/2010/main" val="216351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need to discuss the two different SE models here (IPS/SEQF)?</a:t>
            </a:r>
          </a:p>
          <a:p>
            <a:r>
              <a:rPr lang="en-GB" dirty="0"/>
              <a:t>Look at IPS descriptions for timescales for SE model</a:t>
            </a:r>
          </a:p>
        </p:txBody>
      </p:sp>
      <p:sp>
        <p:nvSpPr>
          <p:cNvPr id="4" name="Slide Number Placeholder 3"/>
          <p:cNvSpPr>
            <a:spLocks noGrp="1"/>
          </p:cNvSpPr>
          <p:nvPr>
            <p:ph type="sldNum" sz="quarter" idx="5"/>
          </p:nvPr>
        </p:nvSpPr>
        <p:spPr/>
        <p:txBody>
          <a:bodyPr/>
          <a:lstStyle/>
          <a:p>
            <a:fld id="{3CAF133B-7B13-45CE-97B2-98FFCAA082F0}" type="slidenum">
              <a:rPr lang="en-GB" smtClean="0"/>
              <a:t>9</a:t>
            </a:fld>
            <a:endParaRPr lang="en-GB"/>
          </a:p>
        </p:txBody>
      </p:sp>
    </p:spTree>
    <p:extLst>
      <p:ext uri="{BB962C8B-B14F-4D97-AF65-F5344CB8AC3E}">
        <p14:creationId xmlns:p14="http://schemas.microsoft.com/office/powerpoint/2010/main" val="231386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1B26D-6698-ABAA-9CD0-F7B7E1D52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15754-FE31-C7F8-778A-690591790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77A36-0571-0C16-67A7-BB463366DEA4}"/>
              </a:ext>
            </a:extLst>
          </p:cNvPr>
          <p:cNvSpPr>
            <a:spLocks noGrp="1"/>
          </p:cNvSpPr>
          <p:nvPr>
            <p:ph type="body" idx="1"/>
          </p:nvPr>
        </p:nvSpPr>
        <p:spPr/>
        <p:txBody>
          <a:bodyPr/>
          <a:lstStyle/>
          <a:p>
            <a:r>
              <a:rPr lang="en-GB" dirty="0"/>
              <a:t>Procurement timescales, value, tender documents/questions etc</a:t>
            </a:r>
          </a:p>
          <a:p>
            <a:r>
              <a:rPr lang="en-GB" dirty="0"/>
              <a:t>Lots</a:t>
            </a:r>
          </a:p>
          <a:p>
            <a:r>
              <a:rPr lang="en-GB" dirty="0"/>
              <a:t>May at the earliest, most likely summer od 2025</a:t>
            </a:r>
          </a:p>
          <a:p>
            <a:r>
              <a:rPr lang="en-GB" dirty="0"/>
              <a:t>All ABs need to commence from Sept 2025</a:t>
            </a:r>
          </a:p>
          <a:p>
            <a:r>
              <a:rPr lang="en-GB" dirty="0"/>
              <a:t>Supported 4100 – indicative unit price</a:t>
            </a:r>
          </a:p>
          <a:p>
            <a:r>
              <a:rPr lang="en-GB" dirty="0"/>
              <a:t>Cost model – What will it pay for? Eligible costs</a:t>
            </a:r>
          </a:p>
          <a:p>
            <a:r>
              <a:rPr lang="en-GB" dirty="0"/>
              <a:t>EMCCA – One lead over arching provider? Or breakdown across multiple lead providers across different lots</a:t>
            </a:r>
          </a:p>
          <a:p>
            <a:r>
              <a:rPr lang="en-GB" dirty="0"/>
              <a:t>Fidelity framework – include link to it + brief sentence explaining what it is (commissioned by other delivery partner)</a:t>
            </a:r>
          </a:p>
        </p:txBody>
      </p:sp>
      <p:sp>
        <p:nvSpPr>
          <p:cNvPr id="4" name="Slide Number Placeholder 3">
            <a:extLst>
              <a:ext uri="{FF2B5EF4-FFF2-40B4-BE49-F238E27FC236}">
                <a16:creationId xmlns:a16="http://schemas.microsoft.com/office/drawing/2014/main" id="{609AC19C-2167-CC7D-7A1B-BB478A58E9B7}"/>
              </a:ext>
            </a:extLst>
          </p:cNvPr>
          <p:cNvSpPr>
            <a:spLocks noGrp="1"/>
          </p:cNvSpPr>
          <p:nvPr>
            <p:ph type="sldNum" sz="quarter" idx="5"/>
          </p:nvPr>
        </p:nvSpPr>
        <p:spPr/>
        <p:txBody>
          <a:bodyPr/>
          <a:lstStyle/>
          <a:p>
            <a:fld id="{3CAF133B-7B13-45CE-97B2-98FFCAA082F0}" type="slidenum">
              <a:rPr lang="en-GB" smtClean="0"/>
              <a:t>13</a:t>
            </a:fld>
            <a:endParaRPr lang="en-GB"/>
          </a:p>
        </p:txBody>
      </p:sp>
    </p:spTree>
    <p:extLst>
      <p:ext uri="{BB962C8B-B14F-4D97-AF65-F5344CB8AC3E}">
        <p14:creationId xmlns:p14="http://schemas.microsoft.com/office/powerpoint/2010/main" val="42704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Procurement timescales, value, tender documents/questions etc</a:t>
            </a:r>
          </a:p>
          <a:p>
            <a:r>
              <a:rPr lang="en-GB" dirty="0"/>
              <a:t>Lots</a:t>
            </a:r>
          </a:p>
          <a:p>
            <a:r>
              <a:rPr lang="en-GB" dirty="0"/>
              <a:t>May at the earliest, most likely summer od 2025</a:t>
            </a:r>
          </a:p>
          <a:p>
            <a:r>
              <a:rPr lang="en-GB" dirty="0"/>
              <a:t>All ABs need to commence from Sept 2025</a:t>
            </a:r>
          </a:p>
          <a:p>
            <a:r>
              <a:rPr lang="en-GB" dirty="0"/>
              <a:t>Supported 4100 – indicative unit price</a:t>
            </a:r>
          </a:p>
          <a:p>
            <a:r>
              <a:rPr lang="en-GB" dirty="0"/>
              <a:t>Cost model – What will it pay for? Eligible costs</a:t>
            </a:r>
          </a:p>
          <a:p>
            <a:r>
              <a:rPr lang="en-GB" dirty="0"/>
              <a:t>EMCCA – One lead over arching provider? Or breakdown across multiple lead providers across different lots</a:t>
            </a:r>
          </a:p>
          <a:p>
            <a:r>
              <a:rPr lang="en-GB" dirty="0"/>
              <a:t>Fidelity framework – include link to it + brief sentence explaining what it is (commissioned by other delivery partner)</a:t>
            </a:r>
          </a:p>
        </p:txBody>
      </p:sp>
      <p:sp>
        <p:nvSpPr>
          <p:cNvPr id="4" name="Slide Number Placeholder 3"/>
          <p:cNvSpPr>
            <a:spLocks noGrp="1"/>
          </p:cNvSpPr>
          <p:nvPr>
            <p:ph type="sldNum" sz="quarter" idx="5"/>
          </p:nvPr>
        </p:nvSpPr>
        <p:spPr/>
        <p:txBody>
          <a:bodyPr/>
          <a:lstStyle/>
          <a:p>
            <a:fld id="{3CAF133B-7B13-45CE-97B2-98FFCAA082F0}" type="slidenum">
              <a:rPr lang="en-GB" smtClean="0"/>
              <a:t>14</a:t>
            </a:fld>
            <a:endParaRPr lang="en-GB"/>
          </a:p>
        </p:txBody>
      </p:sp>
    </p:spTree>
    <p:extLst>
      <p:ext uri="{BB962C8B-B14F-4D97-AF65-F5344CB8AC3E}">
        <p14:creationId xmlns:p14="http://schemas.microsoft.com/office/powerpoint/2010/main" val="34409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BD2D775-E391-8DFB-309E-CA3892E90CC1}"/>
              </a:ext>
            </a:extLst>
          </p:cNvPr>
          <p:cNvSpPr>
            <a:spLocks noGrp="1"/>
          </p:cNvSpPr>
          <p:nvPr>
            <p:ph type="pic" sz="quarter" idx="10"/>
          </p:nvPr>
        </p:nvSpPr>
        <p:spPr>
          <a:xfrm flipH="1">
            <a:off x="0" y="0"/>
            <a:ext cx="12192000" cy="68580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dirty="0"/>
          </a:p>
        </p:txBody>
      </p:sp>
      <p:sp>
        <p:nvSpPr>
          <p:cNvPr id="20" name="Content Placeholder 19">
            <a:extLst>
              <a:ext uri="{FF2B5EF4-FFF2-40B4-BE49-F238E27FC236}">
                <a16:creationId xmlns:a16="http://schemas.microsoft.com/office/drawing/2014/main" id="{6B92D1EF-E86C-D43A-2A1F-F55BE3F0560C}"/>
              </a:ext>
            </a:extLst>
          </p:cNvPr>
          <p:cNvSpPr>
            <a:spLocks noGrp="1"/>
          </p:cNvSpPr>
          <p:nvPr>
            <p:ph sz="quarter" idx="13"/>
          </p:nvPr>
        </p:nvSpPr>
        <p:spPr>
          <a:xfrm>
            <a:off x="-20864" y="3977218"/>
            <a:ext cx="12183533" cy="2880783"/>
          </a:xfrm>
          <a:prstGeom prst="rect">
            <a:avLst/>
          </a:prstGeom>
          <a:solidFill>
            <a:schemeClr val="tx1">
              <a:lumMod val="85000"/>
              <a:lumOff val="15000"/>
              <a:alpha val="49721"/>
            </a:schemeClr>
          </a:solidFill>
        </p:spPr>
        <p:txBody>
          <a:bodyPr/>
          <a:lstStyle/>
          <a:p>
            <a:pPr lvl="0"/>
            <a:endParaRPr lang="en-US" dirty="0"/>
          </a:p>
        </p:txBody>
      </p:sp>
      <p:sp>
        <p:nvSpPr>
          <p:cNvPr id="18" name="Text Placeholder 17">
            <a:extLst>
              <a:ext uri="{FF2B5EF4-FFF2-40B4-BE49-F238E27FC236}">
                <a16:creationId xmlns:a16="http://schemas.microsoft.com/office/drawing/2014/main" id="{80A079ED-B3E6-7927-69E2-4167ED2AB8FB}"/>
              </a:ext>
            </a:extLst>
          </p:cNvPr>
          <p:cNvSpPr>
            <a:spLocks noGrp="1"/>
          </p:cNvSpPr>
          <p:nvPr>
            <p:ph type="body" sz="quarter" idx="12" hasCustomPrompt="1"/>
          </p:nvPr>
        </p:nvSpPr>
        <p:spPr>
          <a:xfrm>
            <a:off x="472017" y="6033505"/>
            <a:ext cx="5204883" cy="467783"/>
          </a:xfrm>
          <a:prstGeom prst="rect">
            <a:avLst/>
          </a:prstGeom>
        </p:spPr>
        <p:txBody>
          <a:bodyPr lIns="0" tIns="0" rIns="0" bIns="0"/>
          <a:lstStyle>
            <a:lvl1pPr marL="0" indent="0">
              <a:buNone/>
              <a:defRPr sz="2000">
                <a:solidFill>
                  <a:schemeClr val="accent3"/>
                </a:solidFill>
                <a:latin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dirty="0"/>
              <a:t>Date</a:t>
            </a:r>
          </a:p>
        </p:txBody>
      </p:sp>
      <p:pic>
        <p:nvPicPr>
          <p:cNvPr id="8" name="Picture 7" descr="Ofsted_Outstanding_OP_White.eps">
            <a:extLst>
              <a:ext uri="{FF2B5EF4-FFF2-40B4-BE49-F238E27FC236}">
                <a16:creationId xmlns:a16="http://schemas.microsoft.com/office/drawing/2014/main" id="{899510F0-85CD-E4D8-609C-0EEDC76B9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77932" y="478035"/>
            <a:ext cx="941104" cy="941104"/>
          </a:xfrm>
          <a:prstGeom prst="rect">
            <a:avLst/>
          </a:prstGeom>
        </p:spPr>
      </p:pic>
      <p:pic>
        <p:nvPicPr>
          <p:cNvPr id="9" name="Graphic 8">
            <a:extLst>
              <a:ext uri="{FF2B5EF4-FFF2-40B4-BE49-F238E27FC236}">
                <a16:creationId xmlns:a16="http://schemas.microsoft.com/office/drawing/2014/main" id="{26854F64-0419-938F-B894-BC11BEFFB31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39258" y="5096376"/>
            <a:ext cx="3765337" cy="1470835"/>
          </a:xfrm>
          <a:prstGeom prst="rect">
            <a:avLst/>
          </a:prstGeom>
        </p:spPr>
      </p:pic>
      <p:sp>
        <p:nvSpPr>
          <p:cNvPr id="16" name="Text Placeholder 15">
            <a:extLst>
              <a:ext uri="{FF2B5EF4-FFF2-40B4-BE49-F238E27FC236}">
                <a16:creationId xmlns:a16="http://schemas.microsoft.com/office/drawing/2014/main" id="{377B4827-32B0-45F1-92CE-3A213BA664CA}"/>
              </a:ext>
            </a:extLst>
          </p:cNvPr>
          <p:cNvSpPr>
            <a:spLocks noGrp="1"/>
          </p:cNvSpPr>
          <p:nvPr>
            <p:ph type="body" sz="quarter" idx="11" hasCustomPrompt="1"/>
          </p:nvPr>
        </p:nvSpPr>
        <p:spPr>
          <a:xfrm>
            <a:off x="472617" y="4446309"/>
            <a:ext cx="5204259" cy="1430299"/>
          </a:xfrm>
          <a:prstGeom prst="rect">
            <a:avLst/>
          </a:prstGeom>
        </p:spPr>
        <p:txBody>
          <a:bodyPr lIns="0" tIns="0" rIns="0" bIns="0"/>
          <a:lstStyle>
            <a:lvl1pPr marL="0" indent="0">
              <a:lnSpc>
                <a:spcPts val="4533"/>
              </a:lnSpc>
              <a:buNone/>
              <a:defRPr sz="4267" b="0" i="0">
                <a:solidFill>
                  <a:schemeClr val="accent3"/>
                </a:solidFill>
                <a:latin typeface="Segoe UI Semibold" panose="020B0702040204020203" pitchFamily="34" charset="0"/>
                <a:cs typeface="Segoe UI Semibold" panose="020B0702040204020203" pitchFamily="34" charset="0"/>
              </a:defRPr>
            </a:lvl1pPr>
            <a:lvl2pPr marL="457189" indent="0">
              <a:buNone/>
              <a:defRPr b="0" i="0">
                <a:solidFill>
                  <a:schemeClr val="accent3"/>
                </a:solidFill>
                <a:latin typeface="Montserrat Medium" pitchFamily="2" charset="77"/>
              </a:defRPr>
            </a:lvl2pPr>
            <a:lvl3pPr marL="914377" indent="0">
              <a:buNone/>
              <a:defRPr b="0" i="0">
                <a:solidFill>
                  <a:schemeClr val="accent3"/>
                </a:solidFill>
                <a:latin typeface="Montserrat Medium" pitchFamily="2" charset="77"/>
              </a:defRPr>
            </a:lvl3pPr>
            <a:lvl4pPr marL="1371566" indent="0">
              <a:buNone/>
              <a:defRPr b="0" i="0">
                <a:solidFill>
                  <a:schemeClr val="accent3"/>
                </a:solidFill>
                <a:latin typeface="Montserrat Medium" pitchFamily="2" charset="77"/>
              </a:defRPr>
            </a:lvl4pPr>
            <a:lvl5pPr marL="1828754" indent="0">
              <a:buNone/>
              <a:defRPr b="0" i="0">
                <a:solidFill>
                  <a:schemeClr val="accent3"/>
                </a:solidFill>
                <a:latin typeface="Montserrat Medium" pitchFamily="2" charset="77"/>
              </a:defRPr>
            </a:lvl5pPr>
          </a:lstStyle>
          <a:p>
            <a:pPr lvl="0"/>
            <a:r>
              <a:rPr lang="en-GB" dirty="0"/>
              <a:t>Main Title goes</a:t>
            </a:r>
            <a:br>
              <a:rPr lang="en-GB" dirty="0"/>
            </a:br>
            <a:r>
              <a:rPr lang="en-GB" dirty="0"/>
              <a:t>in here</a:t>
            </a:r>
          </a:p>
        </p:txBody>
      </p:sp>
    </p:spTree>
    <p:extLst>
      <p:ext uri="{BB962C8B-B14F-4D97-AF65-F5344CB8AC3E}">
        <p14:creationId xmlns:p14="http://schemas.microsoft.com/office/powerpoint/2010/main" val="113425341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1666" y="1122363"/>
            <a:ext cx="9224433" cy="2306637"/>
          </a:xfrm>
        </p:spPr>
        <p:txBody>
          <a:bodyPr anchor="b">
            <a:normAutofit/>
          </a:bodyPr>
          <a:lstStyle>
            <a:lvl1pPr algn="ctr">
              <a:defRPr sz="4267">
                <a:solidFill>
                  <a:srgbClr val="4BA58A"/>
                </a:solidFill>
                <a:latin typeface="Segoe UI" panose="020B0502040204020203" pitchFamily="34" charset="0"/>
                <a:cs typeface="Segoe UI" panose="020B0502040204020203"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481665" y="3602037"/>
            <a:ext cx="9224435" cy="1655763"/>
          </a:xfrm>
        </p:spPr>
        <p:txBody>
          <a:bodyPr/>
          <a:lstStyle>
            <a:lvl1pPr marL="0" indent="0" algn="ctr">
              <a:buNone/>
              <a:defRPr sz="2400">
                <a:latin typeface="Segoe UI" panose="020B0502040204020203" pitchFamily="34" charset="0"/>
                <a:cs typeface="Segoe UI" panose="020B050204020402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415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32F411F-0C78-0DC1-962C-9F1ABA468181}"/>
              </a:ext>
            </a:extLst>
          </p:cNvPr>
          <p:cNvSpPr>
            <a:spLocks noGrp="1"/>
          </p:cNvSpPr>
          <p:nvPr>
            <p:ph type="title" hasCustomPrompt="1"/>
          </p:nvPr>
        </p:nvSpPr>
        <p:spPr>
          <a:xfrm>
            <a:off x="541866" y="553453"/>
            <a:ext cx="5427135" cy="687137"/>
          </a:xfrm>
          <a:prstGeom prst="rect">
            <a:avLst/>
          </a:prstGeom>
        </p:spPr>
        <p:txBody>
          <a:bodyPr vert="horz" lIns="0" tIns="0" rIns="0" bIns="0" rtlCol="0" anchor="t" anchorCtr="0">
            <a:noAutofit/>
          </a:bodyPr>
          <a:lstStyle>
            <a:lvl1pPr>
              <a:defRPr sz="3733">
                <a:solidFill>
                  <a:srgbClr val="4BA58A"/>
                </a:solidFill>
                <a:latin typeface="Segoe UI" panose="020B0502040204020203" pitchFamily="34" charset="0"/>
                <a:cs typeface="Segoe UI" panose="020B0502040204020203" pitchFamily="34" charset="0"/>
              </a:defRPr>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30DDBB39-EE2D-11B4-2C1C-C56D431915C9}"/>
              </a:ext>
            </a:extLst>
          </p:cNvPr>
          <p:cNvSpPr>
            <a:spLocks noGrp="1"/>
          </p:cNvSpPr>
          <p:nvPr>
            <p:ph idx="1" hasCustomPrompt="1"/>
          </p:nvPr>
        </p:nvSpPr>
        <p:spPr>
          <a:xfrm>
            <a:off x="541868" y="2016001"/>
            <a:ext cx="5427131" cy="3758796"/>
          </a:xfrm>
          <a:prstGeom prst="rect">
            <a:avLst/>
          </a:prstGeom>
        </p:spPr>
        <p:txBody>
          <a:bodyPr vert="horz" lIns="0" tIns="0" rIns="0" bIns="0" numCol="1" spcCol="360000" rtlCol="0">
            <a:normAutofit/>
          </a:bodyPr>
          <a:lstStyle>
            <a:lvl1pPr>
              <a:defRPr sz="1600">
                <a:latin typeface="Segoe UI" panose="020B0502040204020203" pitchFamily="34" charset="0"/>
                <a:cs typeface="Segoe UI" panose="020B0502040204020203" pitchFamily="34" charset="0"/>
              </a:defRPr>
            </a:lvl1pPr>
            <a:lvl2pPr>
              <a:lnSpc>
                <a:spcPts val="1867"/>
              </a:lnSpc>
              <a:defRPr sz="1333">
                <a:latin typeface="Segoe UI" panose="020B0502040204020203" pitchFamily="34" charset="0"/>
                <a:cs typeface="Segoe UI" panose="020B0502040204020203" pitchFamily="34" charset="0"/>
              </a:defRPr>
            </a:lvl2pPr>
            <a:lvl3pPr>
              <a:lnSpc>
                <a:spcPts val="1867"/>
              </a:lnSpc>
              <a:defRPr sz="1333">
                <a:latin typeface="Segoe UI" panose="020B0502040204020203" pitchFamily="34" charset="0"/>
                <a:cs typeface="Segoe UI" panose="020B0502040204020203" pitchFamily="34" charset="0"/>
              </a:defRPr>
            </a:lvl3pPr>
            <a:lvl4pPr>
              <a:lnSpc>
                <a:spcPts val="1867"/>
              </a:lnSpc>
              <a:defRPr sz="1333">
                <a:latin typeface="Segoe UI" panose="020B0502040204020203" pitchFamily="34" charset="0"/>
                <a:cs typeface="Segoe UI" panose="020B0502040204020203" pitchFamily="34" charset="0"/>
              </a:defRPr>
            </a:lvl4pPr>
            <a:lvl5pPr>
              <a:lnSpc>
                <a:spcPts val="1867"/>
              </a:lnSpc>
              <a:defRPr sz="1333">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
            <a:extLst>
              <a:ext uri="{FF2B5EF4-FFF2-40B4-BE49-F238E27FC236}">
                <a16:creationId xmlns:a16="http://schemas.microsoft.com/office/drawing/2014/main" id="{1B3182A9-16BE-9E55-35ED-7CCF2CEF498D}"/>
              </a:ext>
            </a:extLst>
          </p:cNvPr>
          <p:cNvSpPr>
            <a:spLocks noGrp="1"/>
          </p:cNvSpPr>
          <p:nvPr>
            <p:ph idx="10"/>
          </p:nvPr>
        </p:nvSpPr>
        <p:spPr>
          <a:xfrm>
            <a:off x="6223004" y="2016001"/>
            <a:ext cx="5427133" cy="3758796"/>
          </a:xfrm>
          <a:prstGeom prst="rect">
            <a:avLst/>
          </a:prstGeom>
          <a:noFill/>
        </p:spPr>
        <p:txBody>
          <a:bodyPr vert="horz" lIns="0" tIns="0" rIns="0" bIns="0" numCol="1" spcCol="360000" rtlCol="0">
            <a:normAutofit/>
          </a:bodyPr>
          <a:lstStyle>
            <a:lvl1pPr marL="0" indent="0">
              <a:lnSpc>
                <a:spcPts val="2400"/>
              </a:lnSpc>
              <a:buFont typeface="Arial" panose="020B0604020202020204" pitchFamily="34" charset="0"/>
              <a:buNone/>
              <a:defRPr sz="1867" b="1">
                <a:latin typeface=""/>
              </a:defRPr>
            </a:lvl1pPr>
            <a:lvl2pPr marL="835179" indent="-230394">
              <a:lnSpc>
                <a:spcPts val="2133"/>
              </a:lnSpc>
              <a:spcBef>
                <a:spcPts val="800"/>
              </a:spcBef>
              <a:buFont typeface="Arial" panose="020B0604020202020204" pitchFamily="34" charset="0"/>
              <a:buChar char="•"/>
              <a:defRPr sz="1600">
                <a:latin typeface=""/>
              </a:defRPr>
            </a:lvl2pPr>
            <a:lvl3pPr marL="1142371" indent="-230394">
              <a:lnSpc>
                <a:spcPts val="2133"/>
              </a:lnSpc>
              <a:spcBef>
                <a:spcPts val="800"/>
              </a:spcBef>
              <a:buFont typeface="Arial" panose="020B0604020202020204" pitchFamily="34" charset="0"/>
              <a:buChar char="•"/>
              <a:defRPr sz="1600">
                <a:latin typeface=""/>
              </a:defRPr>
            </a:lvl3pPr>
            <a:lvl4pPr marL="1598360" indent="-230394">
              <a:lnSpc>
                <a:spcPts val="2133"/>
              </a:lnSpc>
              <a:spcBef>
                <a:spcPts val="800"/>
              </a:spcBef>
              <a:buFont typeface="Arial" panose="020B0604020202020204" pitchFamily="34" charset="0"/>
              <a:buChar char="•"/>
              <a:defRPr sz="1600">
                <a:latin typeface=""/>
              </a:defRPr>
            </a:lvl4pPr>
            <a:lvl5pPr marL="2059149" indent="-230394">
              <a:lnSpc>
                <a:spcPts val="2133"/>
              </a:lnSpc>
              <a:spcBef>
                <a:spcPts val="800"/>
              </a:spcBef>
              <a:buFont typeface="Arial" panose="020B0604020202020204" pitchFamily="34" charset="0"/>
              <a:buChar char="•"/>
              <a:defRPr sz="1600">
                <a:latin typeface=""/>
              </a:defRPr>
            </a:lvl5pPr>
          </a:lstStyle>
          <a:p>
            <a:pPr lvl="0"/>
            <a:endParaRPr lang="en-US" dirty="0"/>
          </a:p>
        </p:txBody>
      </p:sp>
    </p:spTree>
    <p:extLst>
      <p:ext uri="{BB962C8B-B14F-4D97-AF65-F5344CB8AC3E}">
        <p14:creationId xmlns:p14="http://schemas.microsoft.com/office/powerpoint/2010/main" val="103132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4BA58A"/>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B3182A9-16BE-9E55-35ED-7CCF2CEF498D}"/>
              </a:ext>
            </a:extLst>
          </p:cNvPr>
          <p:cNvSpPr>
            <a:spLocks noGrp="1"/>
          </p:cNvSpPr>
          <p:nvPr>
            <p:ph idx="10"/>
          </p:nvPr>
        </p:nvSpPr>
        <p:spPr>
          <a:xfrm>
            <a:off x="2247901" y="537634"/>
            <a:ext cx="7639515" cy="4606796"/>
          </a:xfrm>
          <a:prstGeom prst="rect">
            <a:avLst/>
          </a:prstGeom>
          <a:noFill/>
        </p:spPr>
        <p:txBody>
          <a:bodyPr vert="horz" lIns="0" tIns="0" rIns="0" bIns="0" numCol="1" spcCol="360000" rtlCol="0">
            <a:normAutofit/>
          </a:bodyPr>
          <a:lstStyle>
            <a:lvl1pPr marL="0" indent="0">
              <a:lnSpc>
                <a:spcPts val="2400"/>
              </a:lnSpc>
              <a:buFont typeface="Arial" panose="020B0604020202020204" pitchFamily="34" charset="0"/>
              <a:buNone/>
              <a:defRPr sz="1867" b="1">
                <a:latin typeface=""/>
              </a:defRPr>
            </a:lvl1pPr>
            <a:lvl2pPr marL="835179" indent="-230394">
              <a:lnSpc>
                <a:spcPts val="2133"/>
              </a:lnSpc>
              <a:spcBef>
                <a:spcPts val="800"/>
              </a:spcBef>
              <a:buFont typeface="Arial" panose="020B0604020202020204" pitchFamily="34" charset="0"/>
              <a:buChar char="•"/>
              <a:defRPr sz="1600">
                <a:latin typeface=""/>
              </a:defRPr>
            </a:lvl2pPr>
            <a:lvl3pPr marL="1142371" indent="-230394">
              <a:lnSpc>
                <a:spcPts val="2133"/>
              </a:lnSpc>
              <a:spcBef>
                <a:spcPts val="800"/>
              </a:spcBef>
              <a:buFont typeface="Arial" panose="020B0604020202020204" pitchFamily="34" charset="0"/>
              <a:buChar char="•"/>
              <a:defRPr sz="1600">
                <a:latin typeface=""/>
              </a:defRPr>
            </a:lvl3pPr>
            <a:lvl4pPr marL="1598360" indent="-230394">
              <a:lnSpc>
                <a:spcPts val="2133"/>
              </a:lnSpc>
              <a:spcBef>
                <a:spcPts val="800"/>
              </a:spcBef>
              <a:buFont typeface="Arial" panose="020B0604020202020204" pitchFamily="34" charset="0"/>
              <a:buChar char="•"/>
              <a:defRPr sz="1600">
                <a:latin typeface=""/>
              </a:defRPr>
            </a:lvl4pPr>
            <a:lvl5pPr marL="2059149" indent="-230394">
              <a:lnSpc>
                <a:spcPts val="2133"/>
              </a:lnSpc>
              <a:spcBef>
                <a:spcPts val="800"/>
              </a:spcBef>
              <a:buFont typeface="Arial" panose="020B0604020202020204" pitchFamily="34" charset="0"/>
              <a:buChar char="•"/>
              <a:defRPr sz="1600">
                <a:latin typeface=""/>
              </a:defRPr>
            </a:lvl5pPr>
          </a:lstStyle>
          <a:p>
            <a:pPr lvl="0"/>
            <a:endParaRPr lang="en-US" dirty="0"/>
          </a:p>
        </p:txBody>
      </p:sp>
    </p:spTree>
    <p:extLst>
      <p:ext uri="{BB962C8B-B14F-4D97-AF65-F5344CB8AC3E}">
        <p14:creationId xmlns:p14="http://schemas.microsoft.com/office/powerpoint/2010/main" val="4024631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C9B423-44DD-C0C1-A72C-9368FB6B1779}"/>
              </a:ext>
            </a:extLst>
          </p:cNvPr>
          <p:cNvSpPr txBox="1"/>
          <p:nvPr userDrawn="1"/>
        </p:nvSpPr>
        <p:spPr>
          <a:xfrm>
            <a:off x="8415132" y="3710545"/>
            <a:ext cx="3505197" cy="2031753"/>
          </a:xfrm>
          <a:prstGeom prst="rect">
            <a:avLst/>
          </a:prstGeom>
          <a:noFill/>
        </p:spPr>
        <p:txBody>
          <a:bodyPr wrap="square">
            <a:spAutoFit/>
          </a:bodyPr>
          <a:lstStyle/>
          <a:p>
            <a:pPr>
              <a:lnSpc>
                <a:spcPct val="150000"/>
              </a:lnSpc>
            </a:pPr>
            <a:r>
              <a:rPr lang="en-GB" sz="2133" b="0" dirty="0">
                <a:solidFill>
                  <a:schemeClr val="accent3"/>
                </a:solidFill>
                <a:latin typeface="Segoe UI" panose="020B0502040204020203" pitchFamily="34" charset="0"/>
                <a:cs typeface="Segoe UI" panose="020B0502040204020203" pitchFamily="34" charset="0"/>
              </a:rPr>
              <a:t>“We will be developing new and innovative series tailored to the </a:t>
            </a:r>
            <a:r>
              <a:rPr lang="en-GB" sz="2133" b="1" dirty="0">
                <a:solidFill>
                  <a:schemeClr val="accent3"/>
                </a:solidFill>
                <a:latin typeface="Segoe UI" panose="020B0502040204020203" pitchFamily="34" charset="0"/>
                <a:cs typeface="Segoe UI" panose="020B0502040204020203" pitchFamily="34" charset="0"/>
              </a:rPr>
              <a:t>specific needs </a:t>
            </a:r>
            <a:r>
              <a:rPr lang="en-GB" sz="2133" b="0" dirty="0">
                <a:solidFill>
                  <a:schemeClr val="accent3"/>
                </a:solidFill>
                <a:latin typeface="Segoe UI" panose="020B0502040204020203" pitchFamily="34" charset="0"/>
                <a:cs typeface="Segoe UI" panose="020B0502040204020203" pitchFamily="34" charset="0"/>
              </a:rPr>
              <a:t>of our customers…”</a:t>
            </a:r>
            <a:endParaRPr lang="en-GB" sz="2133"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798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16.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13/03/2025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67" y="500516"/>
            <a:ext cx="7317317" cy="397145"/>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541867" y="2016001"/>
            <a:ext cx="10930467" cy="3758796"/>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a:extLst>
              <a:ext uri="{FF2B5EF4-FFF2-40B4-BE49-F238E27FC236}">
                <a16:creationId xmlns:a16="http://schemas.microsoft.com/office/drawing/2014/main" id="{4C7FB3F2-3B38-74A6-CE4C-65DDDAB3D97D}"/>
              </a:ext>
            </a:extLst>
          </p:cNvPr>
          <p:cNvCxnSpPr>
            <a:cxnSpLocks/>
          </p:cNvCxnSpPr>
          <p:nvPr userDrawn="1"/>
        </p:nvCxnSpPr>
        <p:spPr>
          <a:xfrm>
            <a:off x="539751" y="5923200"/>
            <a:ext cx="1111038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descr="Colorful text with arrows pointing up&#10;&#10;Description automatically generated">
            <a:extLst>
              <a:ext uri="{FF2B5EF4-FFF2-40B4-BE49-F238E27FC236}">
                <a16:creationId xmlns:a16="http://schemas.microsoft.com/office/drawing/2014/main" id="{B8DC1D81-5030-B1C9-22B9-8DC61129A8A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55891" y="6026093"/>
            <a:ext cx="1862767" cy="623377"/>
          </a:xfrm>
          <a:prstGeom prst="rect">
            <a:avLst/>
          </a:prstGeom>
        </p:spPr>
      </p:pic>
      <p:sp>
        <p:nvSpPr>
          <p:cNvPr id="4" name="Text Placeholder 2">
            <a:extLst>
              <a:ext uri="{FF2B5EF4-FFF2-40B4-BE49-F238E27FC236}">
                <a16:creationId xmlns:a16="http://schemas.microsoft.com/office/drawing/2014/main" id="{17891EBB-6AAB-6ADB-C410-3EFD0FE859E6}"/>
              </a:ext>
            </a:extLst>
          </p:cNvPr>
          <p:cNvSpPr txBox="1">
            <a:spLocks/>
          </p:cNvSpPr>
          <p:nvPr userDrawn="1"/>
        </p:nvSpPr>
        <p:spPr>
          <a:xfrm>
            <a:off x="7152218" y="490369"/>
            <a:ext cx="4497916" cy="918633"/>
          </a:xfrm>
          <a:prstGeom prst="rect">
            <a:avLst/>
          </a:prstGeom>
        </p:spPr>
        <p:txBody>
          <a:bodyPr lIns="0" tIns="0" rIns="0" bIns="0">
            <a:normAutofit/>
          </a:bodyPr>
          <a:lstStyle>
            <a:lvl1pPr marL="0" indent="0" algn="r" defTabSz="685800" rtl="0" eaLnBrk="1" latinLnBrk="0" hangingPunct="1">
              <a:lnSpc>
                <a:spcPts val="1600"/>
              </a:lnSpc>
              <a:spcBef>
                <a:spcPts val="1200"/>
              </a:spcBef>
              <a:buFont typeface="Arial" panose="020B0604020202020204" pitchFamily="34" charset="0"/>
              <a:buNone/>
              <a:defRPr sz="1200" b="1" kern="1200">
                <a:solidFill>
                  <a:schemeClr val="bg1"/>
                </a:solidFill>
                <a:latin typeface="Montserrat" pitchFamily="2" charset="77"/>
                <a:ea typeface="+mn-ea"/>
                <a:cs typeface="+mn-cs"/>
              </a:defRPr>
            </a:lvl1pPr>
            <a:lvl2pPr marL="3429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2pPr>
            <a:lvl3pPr marL="6858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3pPr>
            <a:lvl4pPr marL="10287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4pPr>
            <a:lvl5pPr marL="13716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solidFill>
                  <a:srgbClr val="4BA58A"/>
                </a:solidFill>
                <a:latin typeface="Segoe UI" panose="020B0502040204020203" pitchFamily="34" charset="0"/>
                <a:cs typeface="Segoe UI" panose="020B0502040204020203" pitchFamily="34" charset="0"/>
              </a:rPr>
              <a:t>Empowering people, businesses </a:t>
            </a:r>
            <a:br>
              <a:rPr lang="en-GB" sz="1600" dirty="0">
                <a:solidFill>
                  <a:srgbClr val="4BA58A"/>
                </a:solidFill>
                <a:latin typeface="Segoe UI" panose="020B0502040204020203" pitchFamily="34" charset="0"/>
                <a:cs typeface="Segoe UI" panose="020B0502040204020203" pitchFamily="34" charset="0"/>
              </a:rPr>
            </a:br>
            <a:r>
              <a:rPr lang="en-GB" sz="1600" dirty="0">
                <a:solidFill>
                  <a:srgbClr val="4BA58A"/>
                </a:solidFill>
                <a:latin typeface="Segoe UI" panose="020B0502040204020203" pitchFamily="34" charset="0"/>
                <a:cs typeface="Segoe UI" panose="020B0502040204020203" pitchFamily="34" charset="0"/>
              </a:rPr>
              <a:t>and communities to achieve more.</a:t>
            </a:r>
          </a:p>
        </p:txBody>
      </p:sp>
    </p:spTree>
    <p:extLst>
      <p:ext uri="{BB962C8B-B14F-4D97-AF65-F5344CB8AC3E}">
        <p14:creationId xmlns:p14="http://schemas.microsoft.com/office/powerpoint/2010/main" val="1337254877"/>
      </p:ext>
    </p:extLst>
  </p:cSld>
  <p:clrMap bg1="lt1" tx1="dk1" bg2="lt2" tx2="dk2" accent1="accent1" accent2="accent2" accent3="accent3" accent4="accent4" accent5="accent5" accent6="accent6" hlink="hlink" folHlink="folHlink"/>
  <p:sldLayoutIdLst>
    <p:sldLayoutId id="2147483776" r:id="rId1"/>
    <p:sldLayoutId id="2147483778" r:id="rId2"/>
  </p:sldLayoutIdLst>
  <p:hf hdr="0" dt="0"/>
  <p:txStyles>
    <p:titleStyle>
      <a:lvl1pPr algn="l" defTabSz="685800" rtl="0" eaLnBrk="1" latinLnBrk="0" hangingPunct="1">
        <a:lnSpc>
          <a:spcPct val="90000"/>
        </a:lnSpc>
        <a:spcBef>
          <a:spcPct val="0"/>
        </a:spcBef>
        <a:buNone/>
        <a:defRPr sz="2200" b="1" kern="1200">
          <a:solidFill>
            <a:srgbClr val="4BA58A"/>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ts val="1800"/>
        </a:lnSpc>
        <a:spcBef>
          <a:spcPts val="1200"/>
        </a:spcBef>
        <a:buFont typeface="Arial" panose="020B0604020202020204" pitchFamily="34" charset="0"/>
        <a:buChar char="•"/>
        <a:defRPr sz="1200" b="1" kern="1200">
          <a:solidFill>
            <a:schemeClr val="tx1"/>
          </a:solidFill>
          <a:latin typeface="Montserrat" pitchFamily="2" charset="77"/>
          <a:ea typeface="+mn-ea"/>
          <a:cs typeface="+mn-cs"/>
        </a:defRPr>
      </a:lvl1pPr>
      <a:lvl2pPr marL="5143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2pPr>
      <a:lvl3pPr marL="8572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3pPr>
      <a:lvl4pPr marL="12001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4pPr>
      <a:lvl5pPr marL="15430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1" userDrawn="1">
          <p15:clr>
            <a:srgbClr val="F26B43"/>
          </p15:clr>
        </p15:guide>
        <p15:guide id="2" pos="776" userDrawn="1">
          <p15:clr>
            <a:srgbClr val="F26B43"/>
          </p15:clr>
        </p15:guide>
        <p15:guide id="3" pos="933" userDrawn="1">
          <p15:clr>
            <a:srgbClr val="F26B43"/>
          </p15:clr>
        </p15:guide>
        <p15:guide id="4" pos="1373" userDrawn="1">
          <p15:clr>
            <a:srgbClr val="F26B43"/>
          </p15:clr>
        </p15:guide>
        <p15:guide id="5" pos="1532" userDrawn="1">
          <p15:clr>
            <a:srgbClr val="F26B43"/>
          </p15:clr>
        </p15:guide>
        <p15:guide id="6" pos="1971" userDrawn="1">
          <p15:clr>
            <a:srgbClr val="F26B43"/>
          </p15:clr>
        </p15:guide>
        <p15:guide id="7" pos="2131" userDrawn="1">
          <p15:clr>
            <a:srgbClr val="F26B43"/>
          </p15:clr>
        </p15:guide>
        <p15:guide id="8" pos="2721" userDrawn="1">
          <p15:clr>
            <a:srgbClr val="F26B43"/>
          </p15:clr>
        </p15:guide>
        <p15:guide id="9" pos="2568" userDrawn="1">
          <p15:clr>
            <a:srgbClr val="F26B43"/>
          </p15:clr>
        </p15:guide>
        <p15:guide id="10" pos="3163" userDrawn="1">
          <p15:clr>
            <a:srgbClr val="F26B43"/>
          </p15:clr>
        </p15:guide>
        <p15:guide id="11" pos="3296" userDrawn="1">
          <p15:clr>
            <a:srgbClr val="F26B43"/>
          </p15:clr>
        </p15:guide>
        <p15:guide id="12" pos="3760" userDrawn="1">
          <p15:clr>
            <a:srgbClr val="F26B43"/>
          </p15:clr>
        </p15:guide>
        <p15:guide id="13" pos="6744" userDrawn="1">
          <p15:clr>
            <a:srgbClr val="F26B43"/>
          </p15:clr>
        </p15:guide>
        <p15:guide id="14" pos="4356" userDrawn="1">
          <p15:clr>
            <a:srgbClr val="F26B43"/>
          </p15:clr>
        </p15:guide>
        <p15:guide id="15" pos="4505" userDrawn="1">
          <p15:clr>
            <a:srgbClr val="F26B43"/>
          </p15:clr>
        </p15:guide>
        <p15:guide id="16" pos="4951" userDrawn="1">
          <p15:clr>
            <a:srgbClr val="F26B43"/>
          </p15:clr>
        </p15:guide>
        <p15:guide id="17" pos="5111" userDrawn="1">
          <p15:clr>
            <a:srgbClr val="F26B43"/>
          </p15:clr>
        </p15:guide>
        <p15:guide id="18" pos="5549" userDrawn="1">
          <p15:clr>
            <a:srgbClr val="F26B43"/>
          </p15:clr>
        </p15:guide>
        <p15:guide id="19" pos="5709" userDrawn="1">
          <p15:clr>
            <a:srgbClr val="F26B43"/>
          </p15:clr>
        </p15:guide>
        <p15:guide id="20" pos="6147" userDrawn="1">
          <p15:clr>
            <a:srgbClr val="F26B43"/>
          </p15:clr>
        </p15:guide>
        <p15:guide id="21" pos="6307" userDrawn="1">
          <p15:clr>
            <a:srgbClr val="F26B43"/>
          </p15:clr>
        </p15:guide>
        <p15:guide id="22" pos="6904" userDrawn="1">
          <p15:clr>
            <a:srgbClr val="F26B43"/>
          </p15:clr>
        </p15:guide>
        <p15:guide id="23" pos="3920" userDrawn="1">
          <p15:clr>
            <a:srgbClr val="F26B43"/>
          </p15:clr>
        </p15:guide>
        <p15:guide id="24" pos="7339" userDrawn="1">
          <p15:clr>
            <a:srgbClr val="F26B43"/>
          </p15:clr>
        </p15:guide>
        <p15:guide id="25" orient="horz" pos="336" userDrawn="1">
          <p15:clr>
            <a:srgbClr val="F26B43"/>
          </p15:clr>
        </p15:guide>
        <p15:guide id="26" orient="horz" pos="363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BA58A"/>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4C7FB3F2-3B38-74A6-CE4C-65DDDAB3D97D}"/>
              </a:ext>
            </a:extLst>
          </p:cNvPr>
          <p:cNvCxnSpPr>
            <a:cxnSpLocks/>
          </p:cNvCxnSpPr>
          <p:nvPr userDrawn="1"/>
        </p:nvCxnSpPr>
        <p:spPr>
          <a:xfrm>
            <a:off x="539751" y="5923200"/>
            <a:ext cx="1111038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B8DC1D81-5030-B1C9-22B9-8DC61129A8A9}"/>
              </a:ext>
            </a:extLst>
          </p:cNvPr>
          <p:cNvPicPr>
            <a:picLocks noChangeAspect="1"/>
          </p:cNvPicPr>
          <p:nvPr userDrawn="1"/>
        </p:nvPicPr>
        <p:blipFill>
          <a:blip r:embed="rId3"/>
          <a:srcRect/>
          <a:stretch/>
        </p:blipFill>
        <p:spPr>
          <a:xfrm>
            <a:off x="448845" y="5923202"/>
            <a:ext cx="1859249" cy="726269"/>
          </a:xfrm>
          <a:prstGeom prst="rect">
            <a:avLst/>
          </a:prstGeom>
        </p:spPr>
      </p:pic>
      <p:sp>
        <p:nvSpPr>
          <p:cNvPr id="4" name="Text Placeholder 2">
            <a:extLst>
              <a:ext uri="{FF2B5EF4-FFF2-40B4-BE49-F238E27FC236}">
                <a16:creationId xmlns:a16="http://schemas.microsoft.com/office/drawing/2014/main" id="{17891EBB-6AAB-6ADB-C410-3EFD0FE859E6}"/>
              </a:ext>
            </a:extLst>
          </p:cNvPr>
          <p:cNvSpPr txBox="1">
            <a:spLocks/>
          </p:cNvSpPr>
          <p:nvPr userDrawn="1"/>
        </p:nvSpPr>
        <p:spPr>
          <a:xfrm>
            <a:off x="7152218" y="490369"/>
            <a:ext cx="4497916" cy="918633"/>
          </a:xfrm>
          <a:prstGeom prst="rect">
            <a:avLst/>
          </a:prstGeom>
        </p:spPr>
        <p:txBody>
          <a:bodyPr lIns="0" tIns="0" rIns="0" bIns="0">
            <a:noAutofit/>
          </a:bodyPr>
          <a:lstStyle>
            <a:lvl1pPr marL="0" indent="0" algn="r" defTabSz="685800" rtl="0" eaLnBrk="1" latinLnBrk="0" hangingPunct="1">
              <a:lnSpc>
                <a:spcPts val="1600"/>
              </a:lnSpc>
              <a:spcBef>
                <a:spcPts val="1200"/>
              </a:spcBef>
              <a:buFont typeface="Arial" panose="020B0604020202020204" pitchFamily="34" charset="0"/>
              <a:buNone/>
              <a:defRPr sz="1200" b="1" kern="1200">
                <a:solidFill>
                  <a:schemeClr val="bg1"/>
                </a:solidFill>
                <a:latin typeface="Montserrat" pitchFamily="2" charset="77"/>
                <a:ea typeface="+mn-ea"/>
                <a:cs typeface="+mn-cs"/>
              </a:defRPr>
            </a:lvl1pPr>
            <a:lvl2pPr marL="3429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2pPr>
            <a:lvl3pPr marL="6858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3pPr>
            <a:lvl4pPr marL="10287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4pPr>
            <a:lvl5pPr marL="1371600" indent="0" algn="l" defTabSz="685800" rtl="0" eaLnBrk="1" latinLnBrk="0" hangingPunct="1">
              <a:lnSpc>
                <a:spcPts val="1600"/>
              </a:lnSpc>
              <a:spcBef>
                <a:spcPts val="600"/>
              </a:spcBef>
              <a:buFont typeface="Arial" panose="020B0604020202020204" pitchFamily="34" charset="0"/>
              <a:buNone/>
              <a:defRPr sz="120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Empowering people, businesses </a:t>
            </a:r>
            <a:br>
              <a:rPr lang="en-GB" sz="1600" dirty="0"/>
            </a:br>
            <a:r>
              <a:rPr lang="en-GB" sz="1600" dirty="0"/>
              <a:t>and communities to achieve more.</a:t>
            </a:r>
          </a:p>
        </p:txBody>
      </p:sp>
      <p:cxnSp>
        <p:nvCxnSpPr>
          <p:cNvPr id="6" name="Straight Connector 5">
            <a:extLst>
              <a:ext uri="{FF2B5EF4-FFF2-40B4-BE49-F238E27FC236}">
                <a16:creationId xmlns:a16="http://schemas.microsoft.com/office/drawing/2014/main" id="{60D1CC1B-5E74-F583-B33D-290B4BAD5F07}"/>
              </a:ext>
            </a:extLst>
          </p:cNvPr>
          <p:cNvCxnSpPr>
            <a:cxnSpLocks/>
          </p:cNvCxnSpPr>
          <p:nvPr userDrawn="1"/>
        </p:nvCxnSpPr>
        <p:spPr>
          <a:xfrm>
            <a:off x="513578" y="5923200"/>
            <a:ext cx="1111038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descr="A computer with a blank screen&#10;&#10;Description automatically generated">
            <a:extLst>
              <a:ext uri="{FF2B5EF4-FFF2-40B4-BE49-F238E27FC236}">
                <a16:creationId xmlns:a16="http://schemas.microsoft.com/office/drawing/2014/main" id="{FAD2728F-0721-B2CD-961A-C02FEDA4A13D}"/>
              </a:ext>
            </a:extLst>
          </p:cNvPr>
          <p:cNvPicPr>
            <a:picLocks noChangeAspect="1"/>
          </p:cNvPicPr>
          <p:nvPr userDrawn="1"/>
        </p:nvPicPr>
        <p:blipFill>
          <a:blip r:embed="rId4"/>
          <a:stretch>
            <a:fillRect/>
          </a:stretch>
        </p:blipFill>
        <p:spPr>
          <a:xfrm>
            <a:off x="887168" y="208530"/>
            <a:ext cx="10363200" cy="5649829"/>
          </a:xfrm>
          <a:prstGeom prst="rect">
            <a:avLst/>
          </a:prstGeom>
        </p:spPr>
      </p:pic>
    </p:spTree>
    <p:extLst>
      <p:ext uri="{BB962C8B-B14F-4D97-AF65-F5344CB8AC3E}">
        <p14:creationId xmlns:p14="http://schemas.microsoft.com/office/powerpoint/2010/main" val="2803183410"/>
      </p:ext>
    </p:extLst>
  </p:cSld>
  <p:clrMap bg1="lt1" tx1="dk1" bg2="lt2" tx2="dk2" accent1="accent1" accent2="accent2" accent3="accent3" accent4="accent4" accent5="accent5" accent6="accent6" hlink="hlink" folHlink="folHlink"/>
  <p:sldLayoutIdLst>
    <p:sldLayoutId id="2147483790" r:id="rId1"/>
  </p:sldLayoutIdLst>
  <p:hf hdr="0" dt="0"/>
  <p:txStyles>
    <p:titleStyle>
      <a:lvl1pPr algn="l" defTabSz="685800" rtl="0" eaLnBrk="1" latinLnBrk="0" hangingPunct="1">
        <a:lnSpc>
          <a:spcPct val="90000"/>
        </a:lnSpc>
        <a:spcBef>
          <a:spcPct val="0"/>
        </a:spcBef>
        <a:buNone/>
        <a:defRPr sz="2200" b="1" kern="1200">
          <a:solidFill>
            <a:schemeClr val="bg1"/>
          </a:solidFill>
          <a:latin typeface="Montserrat" pitchFamily="2" charset="77"/>
          <a:ea typeface="+mj-ea"/>
          <a:cs typeface="+mj-cs"/>
        </a:defRPr>
      </a:lvl1pPr>
    </p:titleStyle>
    <p:bodyStyle>
      <a:lvl1pPr marL="171450" indent="-171450" algn="l" defTabSz="685800" rtl="0" eaLnBrk="1" latinLnBrk="0" hangingPunct="1">
        <a:lnSpc>
          <a:spcPts val="1800"/>
        </a:lnSpc>
        <a:spcBef>
          <a:spcPts val="1200"/>
        </a:spcBef>
        <a:buFont typeface="Arial" panose="020B0604020202020204" pitchFamily="34" charset="0"/>
        <a:buChar char="•"/>
        <a:defRPr sz="1200" b="1" kern="1200">
          <a:solidFill>
            <a:schemeClr val="tx1"/>
          </a:solidFill>
          <a:latin typeface="Montserrat" pitchFamily="2" charset="77"/>
          <a:ea typeface="+mn-ea"/>
          <a:cs typeface="+mn-cs"/>
        </a:defRPr>
      </a:lvl1pPr>
      <a:lvl2pPr marL="5143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2pPr>
      <a:lvl3pPr marL="8572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3pPr>
      <a:lvl4pPr marL="12001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4pPr>
      <a:lvl5pPr marL="15430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1" userDrawn="1">
          <p15:clr>
            <a:srgbClr val="F26B43"/>
          </p15:clr>
        </p15:guide>
        <p15:guide id="2" pos="776" userDrawn="1">
          <p15:clr>
            <a:srgbClr val="F26B43"/>
          </p15:clr>
        </p15:guide>
        <p15:guide id="3" pos="933" userDrawn="1">
          <p15:clr>
            <a:srgbClr val="F26B43"/>
          </p15:clr>
        </p15:guide>
        <p15:guide id="4" pos="1373" userDrawn="1">
          <p15:clr>
            <a:srgbClr val="F26B43"/>
          </p15:clr>
        </p15:guide>
        <p15:guide id="5" pos="1532" userDrawn="1">
          <p15:clr>
            <a:srgbClr val="F26B43"/>
          </p15:clr>
        </p15:guide>
        <p15:guide id="6" pos="1971" userDrawn="1">
          <p15:clr>
            <a:srgbClr val="F26B43"/>
          </p15:clr>
        </p15:guide>
        <p15:guide id="7" pos="2131" userDrawn="1">
          <p15:clr>
            <a:srgbClr val="F26B43"/>
          </p15:clr>
        </p15:guide>
        <p15:guide id="8" pos="2721" userDrawn="1">
          <p15:clr>
            <a:srgbClr val="F26B43"/>
          </p15:clr>
        </p15:guide>
        <p15:guide id="9" pos="2568" userDrawn="1">
          <p15:clr>
            <a:srgbClr val="F26B43"/>
          </p15:clr>
        </p15:guide>
        <p15:guide id="10" pos="3163" userDrawn="1">
          <p15:clr>
            <a:srgbClr val="F26B43"/>
          </p15:clr>
        </p15:guide>
        <p15:guide id="11" pos="3296" userDrawn="1">
          <p15:clr>
            <a:srgbClr val="F26B43"/>
          </p15:clr>
        </p15:guide>
        <p15:guide id="12" pos="3760" userDrawn="1">
          <p15:clr>
            <a:srgbClr val="F26B43"/>
          </p15:clr>
        </p15:guide>
        <p15:guide id="13" pos="6744" userDrawn="1">
          <p15:clr>
            <a:srgbClr val="F26B43"/>
          </p15:clr>
        </p15:guide>
        <p15:guide id="14" pos="4356" userDrawn="1">
          <p15:clr>
            <a:srgbClr val="F26B43"/>
          </p15:clr>
        </p15:guide>
        <p15:guide id="15" pos="4505" userDrawn="1">
          <p15:clr>
            <a:srgbClr val="F26B43"/>
          </p15:clr>
        </p15:guide>
        <p15:guide id="16" pos="4951" userDrawn="1">
          <p15:clr>
            <a:srgbClr val="F26B43"/>
          </p15:clr>
        </p15:guide>
        <p15:guide id="17" pos="5111" userDrawn="1">
          <p15:clr>
            <a:srgbClr val="F26B43"/>
          </p15:clr>
        </p15:guide>
        <p15:guide id="18" pos="5549" userDrawn="1">
          <p15:clr>
            <a:srgbClr val="F26B43"/>
          </p15:clr>
        </p15:guide>
        <p15:guide id="19" pos="5709" userDrawn="1">
          <p15:clr>
            <a:srgbClr val="F26B43"/>
          </p15:clr>
        </p15:guide>
        <p15:guide id="20" pos="6147" userDrawn="1">
          <p15:clr>
            <a:srgbClr val="F26B43"/>
          </p15:clr>
        </p15:guide>
        <p15:guide id="21" pos="6307" userDrawn="1">
          <p15:clr>
            <a:srgbClr val="F26B43"/>
          </p15:clr>
        </p15:guide>
        <p15:guide id="22" pos="6904" userDrawn="1">
          <p15:clr>
            <a:srgbClr val="F26B43"/>
          </p15:clr>
        </p15:guide>
        <p15:guide id="23" pos="3920" userDrawn="1">
          <p15:clr>
            <a:srgbClr val="F26B43"/>
          </p15:clr>
        </p15:guide>
        <p15:guide id="24" pos="7339" userDrawn="1">
          <p15:clr>
            <a:srgbClr val="F26B43"/>
          </p15:clr>
        </p15:guide>
        <p15:guide id="25" orient="horz" pos="336" userDrawn="1">
          <p15:clr>
            <a:srgbClr val="F26B43"/>
          </p15:clr>
        </p15:guide>
        <p15:guide id="26" orient="horz" pos="363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8DC1D81-5030-B1C9-22B9-8DC61129A8A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55891" y="6026093"/>
            <a:ext cx="1862767" cy="623377"/>
          </a:xfrm>
          <a:prstGeom prst="rect">
            <a:avLst/>
          </a:prstGeom>
        </p:spPr>
      </p:pic>
    </p:spTree>
    <p:extLst>
      <p:ext uri="{BB962C8B-B14F-4D97-AF65-F5344CB8AC3E}">
        <p14:creationId xmlns:p14="http://schemas.microsoft.com/office/powerpoint/2010/main" val="574029289"/>
      </p:ext>
    </p:extLst>
  </p:cSld>
  <p:clrMap bg1="lt1" tx1="dk1" bg2="lt2" tx2="dk2" accent1="accent1" accent2="accent2" accent3="accent3" accent4="accent4" accent5="accent5" accent6="accent6" hlink="hlink" folHlink="folHlink"/>
  <p:sldLayoutIdLst>
    <p:sldLayoutId id="2147483787" r:id="rId1"/>
  </p:sldLayoutIdLst>
  <p:hf hdr="0" dt="0"/>
  <p:txStyles>
    <p:titleStyle>
      <a:lvl1pPr algn="l" defTabSz="685800" rtl="0" eaLnBrk="1" latinLnBrk="0" hangingPunct="1">
        <a:lnSpc>
          <a:spcPct val="90000"/>
        </a:lnSpc>
        <a:spcBef>
          <a:spcPct val="0"/>
        </a:spcBef>
        <a:buNone/>
        <a:defRPr sz="2200" b="1" kern="1200">
          <a:solidFill>
            <a:schemeClr val="bg1"/>
          </a:solidFill>
          <a:latin typeface=""/>
          <a:ea typeface="+mj-ea"/>
          <a:cs typeface="+mj-cs"/>
        </a:defRPr>
      </a:lvl1pPr>
    </p:titleStyle>
    <p:bodyStyle>
      <a:lvl1pPr marL="171450" indent="-171450" algn="l" defTabSz="685800" rtl="0" eaLnBrk="1" latinLnBrk="0" hangingPunct="1">
        <a:lnSpc>
          <a:spcPts val="1800"/>
        </a:lnSpc>
        <a:spcBef>
          <a:spcPts val="1200"/>
        </a:spcBef>
        <a:buFont typeface="Arial" panose="020B0604020202020204" pitchFamily="34" charset="0"/>
        <a:buChar char="•"/>
        <a:defRPr sz="1200" b="1" kern="1200">
          <a:solidFill>
            <a:schemeClr val="tx1"/>
          </a:solidFill>
          <a:latin typeface="Montserrat" pitchFamily="2" charset="77"/>
          <a:ea typeface="+mn-ea"/>
          <a:cs typeface="+mn-cs"/>
        </a:defRPr>
      </a:lvl1pPr>
      <a:lvl2pPr marL="5143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2pPr>
      <a:lvl3pPr marL="8572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3pPr>
      <a:lvl4pPr marL="12001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4pPr>
      <a:lvl5pPr marL="1543050" indent="-171450" algn="l" defTabSz="685800" rtl="0" eaLnBrk="1" latinLnBrk="0" hangingPunct="1">
        <a:lnSpc>
          <a:spcPts val="1600"/>
        </a:lnSpc>
        <a:spcBef>
          <a:spcPts val="600"/>
        </a:spcBef>
        <a:buFont typeface="Arial" panose="020B0604020202020204" pitchFamily="34" charset="0"/>
        <a:buChar char="•"/>
        <a:defRPr sz="1000" kern="1200">
          <a:solidFill>
            <a:schemeClr val="tx1"/>
          </a:solidFill>
          <a:latin typeface="Montserra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1" userDrawn="1">
          <p15:clr>
            <a:srgbClr val="F26B43"/>
          </p15:clr>
        </p15:guide>
        <p15:guide id="2" pos="776" userDrawn="1">
          <p15:clr>
            <a:srgbClr val="F26B43"/>
          </p15:clr>
        </p15:guide>
        <p15:guide id="3" pos="933" userDrawn="1">
          <p15:clr>
            <a:srgbClr val="F26B43"/>
          </p15:clr>
        </p15:guide>
        <p15:guide id="4" pos="1373" userDrawn="1">
          <p15:clr>
            <a:srgbClr val="F26B43"/>
          </p15:clr>
        </p15:guide>
        <p15:guide id="5" pos="1532" userDrawn="1">
          <p15:clr>
            <a:srgbClr val="F26B43"/>
          </p15:clr>
        </p15:guide>
        <p15:guide id="6" pos="1971" userDrawn="1">
          <p15:clr>
            <a:srgbClr val="F26B43"/>
          </p15:clr>
        </p15:guide>
        <p15:guide id="7" pos="2131" userDrawn="1">
          <p15:clr>
            <a:srgbClr val="F26B43"/>
          </p15:clr>
        </p15:guide>
        <p15:guide id="8" pos="2721" userDrawn="1">
          <p15:clr>
            <a:srgbClr val="F26B43"/>
          </p15:clr>
        </p15:guide>
        <p15:guide id="9" pos="2568" userDrawn="1">
          <p15:clr>
            <a:srgbClr val="F26B43"/>
          </p15:clr>
        </p15:guide>
        <p15:guide id="10" pos="3163" userDrawn="1">
          <p15:clr>
            <a:srgbClr val="F26B43"/>
          </p15:clr>
        </p15:guide>
        <p15:guide id="11" pos="3296" userDrawn="1">
          <p15:clr>
            <a:srgbClr val="F26B43"/>
          </p15:clr>
        </p15:guide>
        <p15:guide id="12" pos="3760" userDrawn="1">
          <p15:clr>
            <a:srgbClr val="F26B43"/>
          </p15:clr>
        </p15:guide>
        <p15:guide id="13" pos="6744" userDrawn="1">
          <p15:clr>
            <a:srgbClr val="F26B43"/>
          </p15:clr>
        </p15:guide>
        <p15:guide id="14" pos="4356" userDrawn="1">
          <p15:clr>
            <a:srgbClr val="F26B43"/>
          </p15:clr>
        </p15:guide>
        <p15:guide id="15" pos="4505" userDrawn="1">
          <p15:clr>
            <a:srgbClr val="F26B43"/>
          </p15:clr>
        </p15:guide>
        <p15:guide id="16" pos="4951" userDrawn="1">
          <p15:clr>
            <a:srgbClr val="F26B43"/>
          </p15:clr>
        </p15:guide>
        <p15:guide id="17" pos="5111" userDrawn="1">
          <p15:clr>
            <a:srgbClr val="F26B43"/>
          </p15:clr>
        </p15:guide>
        <p15:guide id="18" pos="5549" userDrawn="1">
          <p15:clr>
            <a:srgbClr val="F26B43"/>
          </p15:clr>
        </p15:guide>
        <p15:guide id="19" pos="5709" userDrawn="1">
          <p15:clr>
            <a:srgbClr val="F26B43"/>
          </p15:clr>
        </p15:guide>
        <p15:guide id="20" pos="6147" userDrawn="1">
          <p15:clr>
            <a:srgbClr val="F26B43"/>
          </p15:clr>
        </p15:guide>
        <p15:guide id="21" pos="6307" userDrawn="1">
          <p15:clr>
            <a:srgbClr val="F26B43"/>
          </p15:clr>
        </p15:guide>
        <p15:guide id="22" pos="6904" userDrawn="1">
          <p15:clr>
            <a:srgbClr val="F26B43"/>
          </p15:clr>
        </p15:guide>
        <p15:guide id="23" pos="3920" userDrawn="1">
          <p15:clr>
            <a:srgbClr val="F26B43"/>
          </p15:clr>
        </p15:guide>
        <p15:guide id="24" pos="7339" userDrawn="1">
          <p15:clr>
            <a:srgbClr val="F26B43"/>
          </p15:clr>
        </p15:guide>
        <p15:guide id="25" orient="horz" pos="336" userDrawn="1">
          <p15:clr>
            <a:srgbClr val="F26B43"/>
          </p15:clr>
        </p15:guide>
        <p15:guide id="26" orient="horz" pos="36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Alerts@futuresadvice.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D0FE05-76A6-7C7C-26CA-FCB981F11967}"/>
              </a:ext>
            </a:extLst>
          </p:cNvPr>
          <p:cNvSpPr>
            <a:spLocks noGrp="1"/>
          </p:cNvSpPr>
          <p:nvPr>
            <p:ph type="pic" sz="quarter" idx="10"/>
          </p:nvPr>
        </p:nvSpPr>
        <p:spPr>
          <a:blipFill dpi="0" rotWithShape="1">
            <a:blip r:embed="rId2" cstate="screen">
              <a:extLst>
                <a:ext uri="{28A0092B-C50C-407E-A947-70E740481C1C}">
                  <a14:useLocalDpi xmlns:a14="http://schemas.microsoft.com/office/drawing/2010/main"/>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A854F4D1-F200-9987-75C6-BA1CE4AFFA7E}"/>
              </a:ext>
            </a:extLst>
          </p:cNvPr>
          <p:cNvSpPr>
            <a:spLocks noGrp="1"/>
          </p:cNvSpPr>
          <p:nvPr>
            <p:ph sz="quarter" idx="13"/>
          </p:nvPr>
        </p:nvSpPr>
        <p:spPr/>
        <p:txBody>
          <a:bodyPr/>
          <a:lstStyle/>
          <a:p>
            <a:endParaRPr lang="en-US" dirty="0"/>
          </a:p>
        </p:txBody>
      </p:sp>
      <p:sp>
        <p:nvSpPr>
          <p:cNvPr id="7" name="Text Placeholder 6">
            <a:extLst>
              <a:ext uri="{FF2B5EF4-FFF2-40B4-BE49-F238E27FC236}">
                <a16:creationId xmlns:a16="http://schemas.microsoft.com/office/drawing/2014/main" id="{C5A859F8-9D74-3905-4E7E-CE76829E1D28}"/>
              </a:ext>
            </a:extLst>
          </p:cNvPr>
          <p:cNvSpPr>
            <a:spLocks noGrp="1"/>
          </p:cNvSpPr>
          <p:nvPr>
            <p:ph type="body" sz="quarter" idx="12"/>
          </p:nvPr>
        </p:nvSpPr>
        <p:spPr/>
        <p:txBody>
          <a:bodyPr/>
          <a:lstStyle/>
          <a:p>
            <a:r>
              <a:rPr lang="en-US" dirty="0">
                <a:solidFill>
                  <a:schemeClr val="bg1"/>
                </a:solidFill>
              </a:rPr>
              <a:t>10</a:t>
            </a:r>
            <a:r>
              <a:rPr lang="en-US" baseline="30000" dirty="0">
                <a:solidFill>
                  <a:schemeClr val="bg1"/>
                </a:solidFill>
              </a:rPr>
              <a:t>th</a:t>
            </a:r>
            <a:r>
              <a:rPr lang="en-US" dirty="0">
                <a:solidFill>
                  <a:schemeClr val="bg1"/>
                </a:solidFill>
              </a:rPr>
              <a:t> March 2025</a:t>
            </a:r>
          </a:p>
        </p:txBody>
      </p:sp>
      <p:sp>
        <p:nvSpPr>
          <p:cNvPr id="6" name="Text Placeholder 5">
            <a:extLst>
              <a:ext uri="{FF2B5EF4-FFF2-40B4-BE49-F238E27FC236}">
                <a16:creationId xmlns:a16="http://schemas.microsoft.com/office/drawing/2014/main" id="{8BAC6DDC-D3E6-7B82-A063-971CDDB50C53}"/>
              </a:ext>
            </a:extLst>
          </p:cNvPr>
          <p:cNvSpPr>
            <a:spLocks noGrp="1"/>
          </p:cNvSpPr>
          <p:nvPr>
            <p:ph type="body" sz="quarter" idx="11"/>
          </p:nvPr>
        </p:nvSpPr>
        <p:spPr>
          <a:xfrm>
            <a:off x="472017" y="4166391"/>
            <a:ext cx="5204259" cy="1430299"/>
          </a:xfrm>
        </p:spPr>
        <p:txBody>
          <a:bodyPr>
            <a:noAutofit/>
          </a:bodyPr>
          <a:lstStyle/>
          <a:p>
            <a:r>
              <a:rPr lang="en-US" sz="3200" dirty="0">
                <a:solidFill>
                  <a:schemeClr val="bg1"/>
                </a:solidFill>
              </a:rPr>
              <a:t>Futures Connect to Work EOI – Market Engagement Event</a:t>
            </a:r>
          </a:p>
        </p:txBody>
      </p:sp>
    </p:spTree>
    <p:extLst>
      <p:ext uri="{BB962C8B-B14F-4D97-AF65-F5344CB8AC3E}">
        <p14:creationId xmlns:p14="http://schemas.microsoft.com/office/powerpoint/2010/main" val="148429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D744-0B1A-DF00-FD41-6A0E6C5DE320}"/>
              </a:ext>
            </a:extLst>
          </p:cNvPr>
          <p:cNvSpPr>
            <a:spLocks noGrp="1"/>
          </p:cNvSpPr>
          <p:nvPr>
            <p:ph type="title"/>
          </p:nvPr>
        </p:nvSpPr>
        <p:spPr>
          <a:xfrm>
            <a:off x="541864" y="240936"/>
            <a:ext cx="5427135" cy="68713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GB" sz="3200" dirty="0">
                <a:solidFill>
                  <a:srgbClr val="4BA58A"/>
                </a:solidFill>
                <a:latin typeface="+mj-lt"/>
              </a:rPr>
              <a:t>Individual Placement Support (IPS) and Supported Employment Quality Framework (SEQF)</a:t>
            </a:r>
            <a:endParaRPr lang="en-US" sz="3200" dirty="0">
              <a:solidFill>
                <a:srgbClr val="4BA58A"/>
              </a:solidFill>
              <a:latin typeface="+mj-lt"/>
            </a:endParaRPr>
          </a:p>
        </p:txBody>
      </p:sp>
      <p:sp>
        <p:nvSpPr>
          <p:cNvPr id="8" name="Content Placeholder 2">
            <a:extLst>
              <a:ext uri="{FF2B5EF4-FFF2-40B4-BE49-F238E27FC236}">
                <a16:creationId xmlns:a16="http://schemas.microsoft.com/office/drawing/2014/main" id="{09D19D54-8564-EED2-167E-158A947DB14E}"/>
              </a:ext>
            </a:extLst>
          </p:cNvPr>
          <p:cNvSpPr>
            <a:spLocks noGrp="1"/>
          </p:cNvSpPr>
          <p:nvPr>
            <p:ph idx="1"/>
          </p:nvPr>
        </p:nvSpPr>
        <p:spPr>
          <a:xfrm>
            <a:off x="5881765" y="1949447"/>
            <a:ext cx="5768368" cy="3758796"/>
          </a:xfrm>
        </p:spPr>
        <p:txBody>
          <a:bodyPr numCol="1" spcCol="180000">
            <a:normAutofit fontScale="85000"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42900" indent="-342900">
              <a:lnSpc>
                <a:spcPts val="2133"/>
              </a:lnSpc>
              <a:spcBef>
                <a:spcPts val="800"/>
              </a:spcBef>
            </a:pPr>
            <a:r>
              <a:rPr lang="en-GB" dirty="0"/>
              <a:t>IPS and SEQF are two Supported Employment models/approaches that aim to support individuals with long-term health, disability, and/or mental health problems into sustained work. </a:t>
            </a:r>
          </a:p>
          <a:p>
            <a:pPr marL="342900" indent="-342900">
              <a:lnSpc>
                <a:spcPts val="2133"/>
              </a:lnSpc>
              <a:spcBef>
                <a:spcPts val="800"/>
              </a:spcBef>
            </a:pPr>
            <a:r>
              <a:rPr lang="en-GB" dirty="0"/>
              <a:t>Both approaches are grounded in evidence-based practices to ensure effective outcomes. The key feature of these approaches is the individualised support. </a:t>
            </a:r>
          </a:p>
          <a:p>
            <a:pPr marL="342900" indent="-342900">
              <a:lnSpc>
                <a:spcPts val="2133"/>
              </a:lnSpc>
              <a:spcBef>
                <a:spcPts val="800"/>
              </a:spcBef>
            </a:pPr>
            <a:r>
              <a:rPr lang="en-GB" dirty="0"/>
              <a:t>Both IPS and SEQF emphasise personalised support that is tailored to the needs and preferences of each individual that takes part in the programme. Despite many similarities, these models also vary:</a:t>
            </a:r>
          </a:p>
          <a:p>
            <a:pPr marL="0" indent="0">
              <a:lnSpc>
                <a:spcPts val="2133"/>
              </a:lnSpc>
              <a:spcBef>
                <a:spcPts val="800"/>
              </a:spcBef>
              <a:buNone/>
            </a:pPr>
            <a:endParaRPr lang="en-US" dirty="0"/>
          </a:p>
        </p:txBody>
      </p:sp>
      <p:pic>
        <p:nvPicPr>
          <p:cNvPr id="9" name="Content Placeholder 6" descr="A person and a child playing with a tablet&#10;&#10;Description automatically generated">
            <a:extLst>
              <a:ext uri="{FF2B5EF4-FFF2-40B4-BE49-F238E27FC236}">
                <a16:creationId xmlns:a16="http://schemas.microsoft.com/office/drawing/2014/main" id="{D74E8EC9-3AE4-7F3F-4818-CD668AEAAF92}"/>
              </a:ext>
            </a:extLst>
          </p:cNvPr>
          <p:cNvPicPr>
            <a:picLocks noGrp="1" noChangeAspect="1"/>
          </p:cNvPicPr>
          <p:nvPr>
            <p:ph idx="10"/>
          </p:nvPr>
        </p:nvPicPr>
        <p:blipFill>
          <a:blip r:embed="rId2" cstate="screen">
            <a:extLst>
              <a:ext uri="{28A0092B-C50C-407E-A947-70E740481C1C}">
                <a14:useLocalDpi xmlns:a14="http://schemas.microsoft.com/office/drawing/2010/main"/>
              </a:ext>
            </a:extLst>
          </a:blip>
          <a:stretch>
            <a:fillRect/>
          </a:stretch>
        </p:blipFill>
        <p:spPr>
          <a:xfrm>
            <a:off x="821802" y="2678035"/>
            <a:ext cx="4545313" cy="3030208"/>
          </a:xfrm>
          <a:blipFill>
            <a:blip r:embed="rId3" cstate="screen">
              <a:extLst>
                <a:ext uri="{28A0092B-C50C-407E-A947-70E740481C1C}">
                  <a14:useLocalDpi xmlns:a14="http://schemas.microsoft.com/office/drawing/2010/main"/>
                </a:ext>
              </a:extLst>
            </a:blip>
            <a:srcRect/>
            <a:stretch>
              <a:fillRect/>
            </a:stretch>
          </a:blipFill>
        </p:spPr>
      </p:pic>
      <p:sp>
        <p:nvSpPr>
          <p:cNvPr id="13" name="Slide Number Placeholder 12">
            <a:extLst>
              <a:ext uri="{FF2B5EF4-FFF2-40B4-BE49-F238E27FC236}">
                <a16:creationId xmlns:a16="http://schemas.microsoft.com/office/drawing/2014/main" id="{B467D33B-969C-6264-7B89-6DAB9B980A2F}"/>
              </a:ext>
            </a:extLst>
          </p:cNvPr>
          <p:cNvSpPr>
            <a:spLocks noGrp="1"/>
          </p:cNvSpPr>
          <p:nvPr>
            <p:ph type="sldNum" sz="quarter" idx="4294967295"/>
          </p:nvPr>
        </p:nvSpPr>
        <p:spPr>
          <a:xfrm>
            <a:off x="10850534" y="6195557"/>
            <a:ext cx="799599" cy="307990"/>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10</a:t>
            </a:fld>
            <a:endParaRPr lang="en-US" dirty="0"/>
          </a:p>
        </p:txBody>
      </p:sp>
    </p:spTree>
    <p:extLst>
      <p:ext uri="{BB962C8B-B14F-4D97-AF65-F5344CB8AC3E}">
        <p14:creationId xmlns:p14="http://schemas.microsoft.com/office/powerpoint/2010/main" val="161741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C390-775D-2288-C1F9-05C76C88B619}"/>
              </a:ext>
            </a:extLst>
          </p:cNvPr>
          <p:cNvSpPr>
            <a:spLocks noGrp="1"/>
          </p:cNvSpPr>
          <p:nvPr>
            <p:ph type="title"/>
          </p:nvPr>
        </p:nvSpPr>
        <p:spPr>
          <a:xfrm>
            <a:off x="541868" y="396066"/>
            <a:ext cx="5427135" cy="687137"/>
          </a:xfrm>
        </p:spPr>
        <p:txBody>
          <a:bodyPr/>
          <a:lstStyle/>
          <a:p>
            <a:r>
              <a:rPr lang="en-GB" sz="2800" dirty="0">
                <a:solidFill>
                  <a:srgbClr val="4BA58A"/>
                </a:solidFill>
                <a:latin typeface="+mj-lt"/>
              </a:rPr>
              <a:t>Individual Placement Support (IPS) and Supported Employment Quality Framework (SEQF)</a:t>
            </a:r>
            <a:endParaRPr lang="en-GB" sz="2800" dirty="0"/>
          </a:p>
        </p:txBody>
      </p:sp>
      <p:sp>
        <p:nvSpPr>
          <p:cNvPr id="5" name="Content Placeholder 2">
            <a:extLst>
              <a:ext uri="{FF2B5EF4-FFF2-40B4-BE49-F238E27FC236}">
                <a16:creationId xmlns:a16="http://schemas.microsoft.com/office/drawing/2014/main" id="{925AB144-2AE8-6470-DCA8-D19ECA64AD13}"/>
              </a:ext>
            </a:extLst>
          </p:cNvPr>
          <p:cNvSpPr txBox="1">
            <a:spLocks/>
          </p:cNvSpPr>
          <p:nvPr/>
        </p:nvSpPr>
        <p:spPr>
          <a:xfrm>
            <a:off x="541868" y="2071869"/>
            <a:ext cx="5427131" cy="3702928"/>
          </a:xfrm>
          <a:prstGeom prst="rect">
            <a:avLst/>
          </a:prstGeom>
        </p:spPr>
        <p:txBody>
          <a:bodyPr vert="horz" lIns="0" tIns="0" rIns="0" bIns="0" numCol="1" spcCol="360000" rtlCol="0">
            <a:normAutofit fontScale="92500"/>
          </a:bodyPr>
          <a:lstStyle>
            <a:lvl1pPr marL="171450" indent="-171450" algn="l" defTabSz="685800" rtl="0" eaLnBrk="1" latinLnBrk="0" hangingPunct="1">
              <a:lnSpc>
                <a:spcPts val="1800"/>
              </a:lnSpc>
              <a:spcBef>
                <a:spcPts val="1200"/>
              </a:spcBef>
              <a:buFont typeface="Arial" panose="020B0604020202020204" pitchFamily="34" charset="0"/>
              <a:buChar char="•"/>
              <a:defRPr sz="1600" b="1"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u="sng" dirty="0"/>
              <a:t>IPS</a:t>
            </a:r>
          </a:p>
          <a:p>
            <a:r>
              <a:rPr lang="en-GB" b="0" dirty="0"/>
              <a:t>Specifically designed for individuals with mental illness, focusing on integrating them into competitive employment.</a:t>
            </a:r>
          </a:p>
          <a:p>
            <a:r>
              <a:rPr lang="en-GB" b="0" dirty="0"/>
              <a:t>Implemented through mental health services and vocational rehabilitation programmes</a:t>
            </a:r>
          </a:p>
          <a:p>
            <a:r>
              <a:rPr lang="en-GB" b="0" dirty="0"/>
              <a:t>Based on eight principles, including rapid job search, integration with mental health services, and time-unlimited support.</a:t>
            </a:r>
          </a:p>
          <a:p>
            <a:r>
              <a:rPr lang="en-GB" b="0" dirty="0"/>
              <a:t>Emphasis on close collaboration with mental health teams to provide ongoing support.</a:t>
            </a:r>
          </a:p>
          <a:p>
            <a:r>
              <a:rPr lang="en-GB" b="0" dirty="0"/>
              <a:t>Emphasis on rapid job placement and continuous support based on individuals’ preferences.</a:t>
            </a:r>
          </a:p>
          <a:p>
            <a:endParaRPr lang="en-GB" b="0" dirty="0"/>
          </a:p>
          <a:p>
            <a:endParaRPr lang="en-GB" b="0" dirty="0"/>
          </a:p>
          <a:p>
            <a:pPr marL="0" indent="0">
              <a:buFont typeface="Arial" panose="020B0604020202020204" pitchFamily="34" charset="0"/>
              <a:buNone/>
            </a:pPr>
            <a:endParaRPr lang="en-GB" dirty="0"/>
          </a:p>
        </p:txBody>
      </p:sp>
      <p:sp>
        <p:nvSpPr>
          <p:cNvPr id="6" name="Content Placeholder 3">
            <a:extLst>
              <a:ext uri="{FF2B5EF4-FFF2-40B4-BE49-F238E27FC236}">
                <a16:creationId xmlns:a16="http://schemas.microsoft.com/office/drawing/2014/main" id="{C6B9E659-A995-AA90-A123-A5B4517E44FD}"/>
              </a:ext>
            </a:extLst>
          </p:cNvPr>
          <p:cNvSpPr txBox="1">
            <a:spLocks/>
          </p:cNvSpPr>
          <p:nvPr/>
        </p:nvSpPr>
        <p:spPr>
          <a:xfrm>
            <a:off x="6223003" y="1759352"/>
            <a:ext cx="5427133" cy="3702928"/>
          </a:xfrm>
          <a:prstGeom prst="rect">
            <a:avLst/>
          </a:prstGeom>
          <a:noFill/>
        </p:spPr>
        <p:txBody>
          <a:bodyPr vert="horz" lIns="0" tIns="0" rIns="0" bIns="0" numCol="1" spcCol="360000" rtlCol="0">
            <a:noAutofit/>
          </a:bodyPr>
          <a:lstStyle>
            <a:lvl1pPr marL="0" indent="0" algn="l" defTabSz="685800" rtl="0" eaLnBrk="1" latinLnBrk="0" hangingPunct="1">
              <a:lnSpc>
                <a:spcPts val="2400"/>
              </a:lnSpc>
              <a:spcBef>
                <a:spcPts val="1200"/>
              </a:spcBef>
              <a:buFont typeface="Arial" panose="020B0604020202020204" pitchFamily="34" charset="0"/>
              <a:buNone/>
              <a:defRPr sz="1867" b="1" kern="1200">
                <a:solidFill>
                  <a:schemeClr val="tx1"/>
                </a:solidFill>
                <a:latin typeface=""/>
                <a:ea typeface="+mn-ea"/>
                <a:cs typeface="+mn-cs"/>
              </a:defRPr>
            </a:lvl1pPr>
            <a:lvl2pPr marL="835179" indent="-230394" algn="l" defTabSz="685800" rtl="0" eaLnBrk="1" latinLnBrk="0" hangingPunct="1">
              <a:lnSpc>
                <a:spcPts val="2133"/>
              </a:lnSpc>
              <a:spcBef>
                <a:spcPts val="800"/>
              </a:spcBef>
              <a:buFont typeface="Arial" panose="020B0604020202020204" pitchFamily="34" charset="0"/>
              <a:buChar char="•"/>
              <a:defRPr sz="1600" kern="1200">
                <a:solidFill>
                  <a:schemeClr val="tx1"/>
                </a:solidFill>
                <a:latin typeface=""/>
                <a:ea typeface="+mn-ea"/>
                <a:cs typeface="+mn-cs"/>
              </a:defRPr>
            </a:lvl2pPr>
            <a:lvl3pPr marL="1142371" indent="-230394" algn="l" defTabSz="685800" rtl="0" eaLnBrk="1" latinLnBrk="0" hangingPunct="1">
              <a:lnSpc>
                <a:spcPts val="2133"/>
              </a:lnSpc>
              <a:spcBef>
                <a:spcPts val="800"/>
              </a:spcBef>
              <a:buFont typeface="Arial" panose="020B0604020202020204" pitchFamily="34" charset="0"/>
              <a:buChar char="•"/>
              <a:defRPr sz="1600" kern="1200">
                <a:solidFill>
                  <a:schemeClr val="tx1"/>
                </a:solidFill>
                <a:latin typeface=""/>
                <a:ea typeface="+mn-ea"/>
                <a:cs typeface="+mn-cs"/>
              </a:defRPr>
            </a:lvl3pPr>
            <a:lvl4pPr marL="1598360" indent="-230394" algn="l" defTabSz="685800" rtl="0" eaLnBrk="1" latinLnBrk="0" hangingPunct="1">
              <a:lnSpc>
                <a:spcPts val="2133"/>
              </a:lnSpc>
              <a:spcBef>
                <a:spcPts val="800"/>
              </a:spcBef>
              <a:buFont typeface="Arial" panose="020B0604020202020204" pitchFamily="34" charset="0"/>
              <a:buChar char="•"/>
              <a:defRPr sz="1600" kern="1200">
                <a:solidFill>
                  <a:schemeClr val="tx1"/>
                </a:solidFill>
                <a:latin typeface=""/>
                <a:ea typeface="+mn-ea"/>
                <a:cs typeface="+mn-cs"/>
              </a:defRPr>
            </a:lvl4pPr>
            <a:lvl5pPr marL="2059149" indent="-230394" algn="l" defTabSz="685800" rtl="0" eaLnBrk="1" latinLnBrk="0" hangingPunct="1">
              <a:lnSpc>
                <a:spcPts val="2133"/>
              </a:lnSpc>
              <a:spcBef>
                <a:spcPts val="800"/>
              </a:spcBef>
              <a:buFont typeface="Arial" panose="020B0604020202020204" pitchFamily="34" charset="0"/>
              <a:buChar char="•"/>
              <a:defRPr sz="1600" kern="1200">
                <a:solidFill>
                  <a:schemeClr val="tx1"/>
                </a:solidFill>
                <a:latin typeface=""/>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500" u="sng" dirty="0">
                <a:latin typeface="+mj-lt"/>
              </a:rPr>
              <a:t>SEQF</a:t>
            </a:r>
          </a:p>
          <a:p>
            <a:pPr marL="285750" indent="-285750">
              <a:buFont typeface="Arial" panose="020B0604020202020204" pitchFamily="34" charset="0"/>
              <a:buChar char="•"/>
            </a:pPr>
            <a:r>
              <a:rPr lang="en-GB" sz="1500" b="0" dirty="0">
                <a:latin typeface="+mj-lt"/>
              </a:rPr>
              <a:t>Broader than IPS – aims to improve the quality of supported employment services for various vulnerable job seekers, including those with disabilities.</a:t>
            </a:r>
          </a:p>
          <a:p>
            <a:pPr marL="285750" indent="-285750">
              <a:buFont typeface="Arial" panose="020B0604020202020204" pitchFamily="34" charset="0"/>
              <a:buChar char="•"/>
            </a:pPr>
            <a:r>
              <a:rPr lang="en-GB" sz="1500" b="0" dirty="0">
                <a:latin typeface="+mj-lt"/>
              </a:rPr>
              <a:t>Greater links to the five stages of supported employment (see previous slide) to quality management areas. SEQF uses a self-assessment toolkit for organisations to evaluate and improve their supported employment services.</a:t>
            </a:r>
          </a:p>
          <a:p>
            <a:pPr marL="285750" indent="-285750">
              <a:buFont typeface="Arial" panose="020B0604020202020204" pitchFamily="34" charset="0"/>
              <a:buChar char="•"/>
            </a:pPr>
            <a:r>
              <a:rPr lang="en-GB" sz="1500" b="0" dirty="0">
                <a:latin typeface="+mj-lt"/>
              </a:rPr>
              <a:t>Utilises a model fidelity assessment process to ensure that supported employment services meet established quality standards. This includes external assessments and self-assessment tools</a:t>
            </a:r>
          </a:p>
        </p:txBody>
      </p:sp>
      <p:sp>
        <p:nvSpPr>
          <p:cNvPr id="4" name="Slide Number Placeholder 12">
            <a:extLst>
              <a:ext uri="{FF2B5EF4-FFF2-40B4-BE49-F238E27FC236}">
                <a16:creationId xmlns:a16="http://schemas.microsoft.com/office/drawing/2014/main" id="{22BE31F5-1C8E-7888-E1B5-A871D13935B4}"/>
              </a:ext>
            </a:extLst>
          </p:cNvPr>
          <p:cNvSpPr txBox="1">
            <a:spLocks/>
          </p:cNvSpPr>
          <p:nvPr/>
        </p:nvSpPr>
        <p:spPr>
          <a:xfrm>
            <a:off x="10850534" y="6195557"/>
            <a:ext cx="799599" cy="307990"/>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11</a:t>
            </a:fld>
            <a:endParaRPr lang="en-US" dirty="0"/>
          </a:p>
        </p:txBody>
      </p:sp>
    </p:spTree>
    <p:extLst>
      <p:ext uri="{BB962C8B-B14F-4D97-AF65-F5344CB8AC3E}">
        <p14:creationId xmlns:p14="http://schemas.microsoft.com/office/powerpoint/2010/main" val="145537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Connect to Work – Delivery Approach</a:t>
            </a:r>
          </a:p>
        </p:txBody>
      </p:sp>
      <p:sp>
        <p:nvSpPr>
          <p:cNvPr id="3" name="Content Placeholder 2">
            <a:extLst>
              <a:ext uri="{FF2B5EF4-FFF2-40B4-BE49-F238E27FC236}">
                <a16:creationId xmlns:a16="http://schemas.microsoft.com/office/drawing/2014/main" id="{57D687E4-8413-F886-22A8-E4AA2C032E60}"/>
              </a:ext>
            </a:extLst>
          </p:cNvPr>
          <p:cNvSpPr>
            <a:spLocks noGrp="1"/>
          </p:cNvSpPr>
          <p:nvPr>
            <p:ph idx="1"/>
          </p:nvPr>
        </p:nvSpPr>
        <p:spPr>
          <a:xfrm>
            <a:off x="541868" y="2016001"/>
            <a:ext cx="11108265" cy="3758796"/>
          </a:xfrm>
        </p:spPr>
        <p:txBody>
          <a:bodyPr vert="horz" lIns="0" tIns="0" rIns="240000" bIns="0" numCol="1" spcCol="36000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r>
              <a:rPr lang="en-US" sz="1600" dirty="0">
                <a:latin typeface="Segoe UI"/>
                <a:cs typeface="Segoe UI"/>
              </a:rPr>
              <a:t>Accountable Bodies (AB) will work with the Department for Work and Pensions (DWP) in setting out their delivery plan for Connect to Work, as well as implementing, commissioning, managing, and marketing the programme. They will also be responsible for ensuring DWP are aware of emerging operational and/or financial risks and ensuring outcomes for participants are delivered in like with the programme’s key performance indicators.</a:t>
            </a:r>
          </a:p>
          <a:p>
            <a:pPr marL="285750" indent="-285750"/>
            <a:r>
              <a:rPr lang="en-US" sz="1600" dirty="0">
                <a:latin typeface="Segoe UI"/>
                <a:cs typeface="Segoe UI"/>
              </a:rPr>
              <a:t>Whilst ABs are expected to manage and implement the programme, they will likely be using delivery partners to help deliver the programme across their allocated regions.</a:t>
            </a:r>
          </a:p>
          <a:p>
            <a:pPr marL="285750" indent="-285750"/>
            <a:r>
              <a:rPr lang="en-US" sz="1600" dirty="0">
                <a:latin typeface="Segoe UI"/>
                <a:cs typeface="Segoe UI"/>
              </a:rPr>
              <a:t>ABs are going live with the programme at different times. We have currently seen City of London, East Sussex, and the North East Mayoral Combined Authority, amongst others, all release ITTs for Connect to Work over the last few weeks.</a:t>
            </a:r>
          </a:p>
          <a:p>
            <a:pPr marL="285750" indent="-285750"/>
            <a:r>
              <a:rPr lang="en-US" sz="1600" dirty="0">
                <a:latin typeface="Segoe UI"/>
                <a:cs typeface="Segoe UI"/>
              </a:rPr>
              <a:t>For East Midlands, our AB will be the East Midlands County Combined Authority (EMCCA), which will cover Derby City, Derbyshire, Nottingham City, and Nottinghamshire.</a:t>
            </a:r>
          </a:p>
          <a:p>
            <a:pPr marL="285750" indent="-285750"/>
            <a:r>
              <a:rPr lang="en-US" sz="1600" dirty="0">
                <a:latin typeface="Segoe UI"/>
                <a:cs typeface="Segoe UI"/>
              </a:rPr>
              <a:t>East Midlands - 4100 participants Indicative in a financial year at peak, with a unit cost over the lifetime of the programme </a:t>
            </a:r>
            <a:r>
              <a:rPr lang="en-US" sz="1600">
                <a:latin typeface="Segoe UI"/>
                <a:cs typeface="Segoe UI"/>
              </a:rPr>
              <a:t>of £3700.</a:t>
            </a:r>
          </a:p>
          <a:p>
            <a:pPr marL="285750" indent="-285750"/>
            <a:endParaRPr lang="en-US" sz="1600" dirty="0">
              <a:latin typeface="Segoe UI"/>
              <a:cs typeface="Segoe UI"/>
            </a:endParaRPr>
          </a:p>
        </p:txBody>
      </p:sp>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0935789" y="6195557"/>
            <a:ext cx="714344" cy="32742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12</a:t>
            </a:fld>
            <a:endParaRPr lang="en-US" dirty="0"/>
          </a:p>
        </p:txBody>
      </p:sp>
    </p:spTree>
    <p:extLst>
      <p:ext uri="{BB962C8B-B14F-4D97-AF65-F5344CB8AC3E}">
        <p14:creationId xmlns:p14="http://schemas.microsoft.com/office/powerpoint/2010/main" val="102566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E0B4C-91AA-0565-7A6A-7A6CE5888B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3AF0294-49AD-941D-358A-56F183048C72}"/>
              </a:ext>
            </a:extLst>
          </p:cNvPr>
          <p:cNvSpPr>
            <a:spLocks noGrp="1"/>
          </p:cNvSpPr>
          <p:nvPr>
            <p:ph type="title"/>
          </p:nvPr>
        </p:nvSpPr>
        <p:spPr>
          <a:xfrm>
            <a:off x="541866" y="553453"/>
            <a:ext cx="7864715" cy="68713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Connect to Work – Areas where procurement is progressing</a:t>
            </a:r>
          </a:p>
        </p:txBody>
      </p:sp>
      <p:graphicFrame>
        <p:nvGraphicFramePr>
          <p:cNvPr id="2" name="Content Placeholder 1">
            <a:extLst>
              <a:ext uri="{FF2B5EF4-FFF2-40B4-BE49-F238E27FC236}">
                <a16:creationId xmlns:a16="http://schemas.microsoft.com/office/drawing/2014/main" id="{4B2F93DD-E794-E3FE-4662-6264B3EBF875}"/>
              </a:ext>
            </a:extLst>
          </p:cNvPr>
          <p:cNvGraphicFramePr>
            <a:graphicFrameLocks noGrp="1"/>
          </p:cNvGraphicFramePr>
          <p:nvPr>
            <p:ph idx="1"/>
            <p:extLst>
              <p:ext uri="{D42A27DB-BD31-4B8C-83A1-F6EECF244321}">
                <p14:modId xmlns:p14="http://schemas.microsoft.com/office/powerpoint/2010/main" val="3773457355"/>
              </p:ext>
            </p:extLst>
          </p:nvPr>
        </p:nvGraphicFramePr>
        <p:xfrm>
          <a:off x="543208" y="1750141"/>
          <a:ext cx="11106926" cy="4857135"/>
        </p:xfrm>
        <a:graphic>
          <a:graphicData uri="http://schemas.openxmlformats.org/drawingml/2006/table">
            <a:tbl>
              <a:tblPr>
                <a:tableStyleId>{5C22544A-7EE6-4342-B048-85BDC9FD1C3A}</a:tableStyleId>
              </a:tblPr>
              <a:tblGrid>
                <a:gridCol w="2282561">
                  <a:extLst>
                    <a:ext uri="{9D8B030D-6E8A-4147-A177-3AD203B41FA5}">
                      <a16:colId xmlns:a16="http://schemas.microsoft.com/office/drawing/2014/main" val="3385456734"/>
                    </a:ext>
                  </a:extLst>
                </a:gridCol>
                <a:gridCol w="1162430">
                  <a:extLst>
                    <a:ext uri="{9D8B030D-6E8A-4147-A177-3AD203B41FA5}">
                      <a16:colId xmlns:a16="http://schemas.microsoft.com/office/drawing/2014/main" val="3134061358"/>
                    </a:ext>
                  </a:extLst>
                </a:gridCol>
                <a:gridCol w="1051242">
                  <a:extLst>
                    <a:ext uri="{9D8B030D-6E8A-4147-A177-3AD203B41FA5}">
                      <a16:colId xmlns:a16="http://schemas.microsoft.com/office/drawing/2014/main" val="2533654739"/>
                    </a:ext>
                  </a:extLst>
                </a:gridCol>
                <a:gridCol w="1010809">
                  <a:extLst>
                    <a:ext uri="{9D8B030D-6E8A-4147-A177-3AD203B41FA5}">
                      <a16:colId xmlns:a16="http://schemas.microsoft.com/office/drawing/2014/main" val="1927160029"/>
                    </a:ext>
                  </a:extLst>
                </a:gridCol>
                <a:gridCol w="768215">
                  <a:extLst>
                    <a:ext uri="{9D8B030D-6E8A-4147-A177-3AD203B41FA5}">
                      <a16:colId xmlns:a16="http://schemas.microsoft.com/office/drawing/2014/main" val="24001176"/>
                    </a:ext>
                  </a:extLst>
                </a:gridCol>
                <a:gridCol w="3962373">
                  <a:extLst>
                    <a:ext uri="{9D8B030D-6E8A-4147-A177-3AD203B41FA5}">
                      <a16:colId xmlns:a16="http://schemas.microsoft.com/office/drawing/2014/main" val="3251900488"/>
                    </a:ext>
                  </a:extLst>
                </a:gridCol>
                <a:gridCol w="869296">
                  <a:extLst>
                    <a:ext uri="{9D8B030D-6E8A-4147-A177-3AD203B41FA5}">
                      <a16:colId xmlns:a16="http://schemas.microsoft.com/office/drawing/2014/main" val="2464102057"/>
                    </a:ext>
                  </a:extLst>
                </a:gridCol>
              </a:tblGrid>
              <a:tr h="322382">
                <a:tc>
                  <a:txBody>
                    <a:bodyPr/>
                    <a:lstStyle/>
                    <a:p>
                      <a:pPr algn="l" fontAlgn="b"/>
                      <a:r>
                        <a:rPr lang="en-GB" sz="1000" b="1" u="none" strike="noStrike" dirty="0">
                          <a:effectLst/>
                        </a:rPr>
                        <a:t>Commissioning Area</a:t>
                      </a:r>
                      <a:endParaRPr lang="en-GB" sz="1000" b="1"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b="1" u="none" strike="noStrike" dirty="0">
                          <a:effectLst/>
                        </a:rPr>
                        <a:t>Procurement Stage </a:t>
                      </a:r>
                      <a:endParaRPr lang="en-GB" sz="1000" b="1"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b="1" u="none" strike="noStrike" dirty="0">
                          <a:effectLst/>
                        </a:rPr>
                        <a:t>Submission Deadline </a:t>
                      </a:r>
                      <a:endParaRPr lang="en-GB" sz="1000" b="1"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b="1" u="none" strike="noStrike" dirty="0">
                          <a:effectLst/>
                        </a:rPr>
                        <a:t>Mobilisation </a:t>
                      </a:r>
                      <a:endParaRPr lang="en-GB" sz="1000" b="1"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b="1" u="none" strike="noStrike" dirty="0">
                          <a:effectLst/>
                        </a:rPr>
                        <a:t>Contract Start</a:t>
                      </a:r>
                      <a:endParaRPr lang="en-GB" sz="1000" b="1"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b="1" u="none" strike="noStrike" dirty="0">
                          <a:effectLst/>
                        </a:rPr>
                        <a:t>Model</a:t>
                      </a:r>
                      <a:endParaRPr lang="en-GB" sz="1000" b="1"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b="1" u="none" strike="noStrike" dirty="0">
                          <a:effectLst/>
                        </a:rPr>
                        <a:t>Value</a:t>
                      </a:r>
                      <a:endParaRPr lang="en-GB" sz="1000" b="1" i="0" u="none" strike="noStrike" dirty="0">
                        <a:solidFill>
                          <a:srgbClr val="000000"/>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252725583"/>
                  </a:ext>
                </a:extLst>
              </a:tr>
              <a:tr h="480688">
                <a:tc>
                  <a:txBody>
                    <a:bodyPr/>
                    <a:lstStyle/>
                    <a:p>
                      <a:pPr algn="l" fontAlgn="b"/>
                      <a:r>
                        <a:rPr lang="en-GB" sz="1000" u="none" strike="noStrike" dirty="0">
                          <a:effectLst/>
                        </a:rPr>
                        <a:t>Buckinghamshire Council</a:t>
                      </a:r>
                      <a:endParaRPr lang="en-GB" sz="1000" b="0" i="0" u="none" strike="noStrike" dirty="0">
                        <a:solidFill>
                          <a:srgbClr val="0B0C0C"/>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Open / Prior Information Notice</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05/06/2025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No dates given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01/10/2025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Delivered in partnership with one or more high-quality provider(s), who can meet set targets for supporting economically inactive adults in Buckinghamshire into work.</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£12,000,000</a:t>
                      </a:r>
                      <a:endParaRPr lang="en-GB" sz="1000" b="0" i="0" u="none" strike="noStrike">
                        <a:solidFill>
                          <a:srgbClr val="0B0C0C"/>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140030361"/>
                  </a:ext>
                </a:extLst>
              </a:tr>
              <a:tr h="638993">
                <a:tc>
                  <a:txBody>
                    <a:bodyPr/>
                    <a:lstStyle/>
                    <a:p>
                      <a:pPr algn="l" fontAlgn="b"/>
                      <a:r>
                        <a:rPr lang="en-GB" sz="1000" u="none" strike="noStrike" dirty="0">
                          <a:effectLst/>
                        </a:rPr>
                        <a:t>City of London </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Open</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21/03/2025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May/June</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01/07/2025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Central London Forward (CLF) is the Accountable Body for delivery of Connect to Work programme across the 12 central London Boroughs. There will be a mix of delivery models: 7 are direct delivering, 3 by this contract, and 2 have a hybrid approach. </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£30,000,000</a:t>
                      </a:r>
                      <a:endParaRPr lang="en-GB" sz="1000" b="0" i="0" u="none" strike="noStrike">
                        <a:solidFill>
                          <a:srgbClr val="0B0C0C"/>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1336944344"/>
                  </a:ext>
                </a:extLst>
              </a:tr>
              <a:tr h="797298">
                <a:tc>
                  <a:txBody>
                    <a:bodyPr/>
                    <a:lstStyle/>
                    <a:p>
                      <a:pPr algn="l" fontAlgn="b"/>
                      <a:r>
                        <a:rPr lang="en-GB" sz="1000" u="none" strike="noStrike">
                          <a:effectLst/>
                        </a:rPr>
                        <a:t>Cornwall Council</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Closed </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28/02/2025</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March </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01/04/2025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br>
                        <a:rPr lang="en-GB" sz="1000" u="none" strike="noStrike" dirty="0">
                          <a:effectLst/>
                        </a:rPr>
                      </a:br>
                      <a:r>
                        <a:rPr lang="en-GB" sz="1000" u="none" strike="noStrike" dirty="0">
                          <a:effectLst/>
                        </a:rPr>
                        <a:t>This covers 2 Lots; delivery of support because of Shared Prosperity Fund investment secured from the Good Growth Programme and/or anticipated funding Cornwall Council is intending to secure from the UK Government for the new Connect to Work scheme.</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£9,000,000</a:t>
                      </a:r>
                      <a:endParaRPr lang="en-GB" sz="1000" b="0" i="0" u="none" strike="noStrike">
                        <a:solidFill>
                          <a:srgbClr val="0B0C0C"/>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3107620618"/>
                  </a:ext>
                </a:extLst>
              </a:tr>
              <a:tr h="259461">
                <a:tc>
                  <a:txBody>
                    <a:bodyPr/>
                    <a:lstStyle/>
                    <a:p>
                      <a:pPr algn="l" fontAlgn="b"/>
                      <a:r>
                        <a:rPr lang="en-GB" sz="1000" u="none" strike="noStrike">
                          <a:effectLst/>
                        </a:rPr>
                        <a:t>East Sussex</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Closed</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28/02/2025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March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01/04/2025</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Multiple Lots of 6 figure sums based on priority cohorts</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£15,000,000</a:t>
                      </a:r>
                      <a:endParaRPr lang="en-GB" sz="1000" b="0" i="0" u="none" strike="noStrike">
                        <a:solidFill>
                          <a:srgbClr val="000000"/>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192351953"/>
                  </a:ext>
                </a:extLst>
              </a:tr>
              <a:tr h="1113909">
                <a:tc>
                  <a:txBody>
                    <a:bodyPr/>
                    <a:lstStyle/>
                    <a:p>
                      <a:pPr algn="l" fontAlgn="b"/>
                      <a:r>
                        <a:rPr lang="en-GB" sz="1000" u="none" strike="noStrike" dirty="0">
                          <a:effectLst/>
                        </a:rPr>
                        <a:t>Lincolnshire County Council </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Market Engagement</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End of July 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Intention to Award </a:t>
                      </a:r>
                      <a:br>
                        <a:rPr lang="en-GB" sz="1000" u="none" strike="noStrike">
                          <a:effectLst/>
                        </a:rPr>
                      </a:br>
                      <a:r>
                        <a:rPr lang="en-GB" sz="1000" u="none" strike="noStrike">
                          <a:effectLst/>
                        </a:rPr>
                        <a:t>November 2025 </a:t>
                      </a:r>
                      <a:br>
                        <a:rPr lang="en-GB" sz="1000" u="none" strike="noStrike">
                          <a:effectLst/>
                        </a:rPr>
                      </a:br>
                      <a:br>
                        <a:rPr lang="en-GB" sz="1000" u="none" strike="noStrike">
                          <a:effectLst/>
                        </a:rPr>
                      </a:br>
                      <a:r>
                        <a:rPr lang="en-GB" sz="1000" u="none" strike="noStrike">
                          <a:effectLst/>
                        </a:rPr>
                        <a:t>Implementation  </a:t>
                      </a:r>
                      <a:br>
                        <a:rPr lang="en-GB" sz="1000" u="none" strike="noStrike">
                          <a:effectLst/>
                        </a:rPr>
                      </a:br>
                      <a:r>
                        <a:rPr lang="en-GB" sz="1000" u="none" strike="noStrike">
                          <a:effectLst/>
                        </a:rPr>
                        <a:t>December/ January 2026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01/02/2026</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Lincolnshire County Council (LCC) are committed to delivering the Connect to Work scheme across Greater Lincolnshire via a combination of in-house and external partner support.</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Unsure </a:t>
                      </a:r>
                      <a:endParaRPr lang="en-GB" sz="1000" b="0" i="0" u="none" strike="noStrike">
                        <a:solidFill>
                          <a:srgbClr val="000000"/>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1413152489"/>
                  </a:ext>
                </a:extLst>
              </a:tr>
              <a:tr h="605411">
                <a:tc>
                  <a:txBody>
                    <a:bodyPr/>
                    <a:lstStyle/>
                    <a:p>
                      <a:pPr algn="l" fontAlgn="b"/>
                      <a:r>
                        <a:rPr lang="en-GB" sz="1000" u="none" strike="noStrike" dirty="0">
                          <a:effectLst/>
                        </a:rPr>
                        <a:t>North-East Combined Authority (North-East CA).</a:t>
                      </a:r>
                      <a:endParaRPr lang="en-GB" sz="1000" b="0" i="0" u="none" strike="noStrike" dirty="0">
                        <a:solidFill>
                          <a:srgbClr val="0B0C0C"/>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Open / Prior Information Notice</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Approach to market date 20/03/25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01/08/2025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No details yet - Open future opportunity - This means that the buyer is not yet ready to invite bid applications, but early notification has been provided, and some dialogue may be possible.</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£17,000,000 to £30,000,000</a:t>
                      </a:r>
                      <a:endParaRPr lang="en-GB" sz="1000" b="0" i="0" u="none" strike="noStrike">
                        <a:solidFill>
                          <a:srgbClr val="0B0C0C"/>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3296443244"/>
                  </a:ext>
                </a:extLst>
              </a:tr>
              <a:tr h="638993">
                <a:tc>
                  <a:txBody>
                    <a:bodyPr/>
                    <a:lstStyle/>
                    <a:p>
                      <a:pPr algn="l" fontAlgn="b"/>
                      <a:r>
                        <a:rPr lang="en-GB" sz="1000" u="none" strike="noStrike">
                          <a:effectLst/>
                        </a:rPr>
                        <a:t>Staffordshire County Council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Intending to hold market engagement event at the end of March 2025</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a:effectLst/>
                        </a:rPr>
                        <a:t> </a:t>
                      </a:r>
                      <a:endParaRPr lang="en-GB" sz="1000" b="0" i="0" u="none" strike="noStrike">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No further information </a:t>
                      </a:r>
                      <a:endParaRPr lang="en-GB" sz="1000" b="0" i="0" u="none" strike="noStrike" dirty="0">
                        <a:solidFill>
                          <a:srgbClr val="000000"/>
                        </a:solidFill>
                        <a:effectLst/>
                        <a:latin typeface="Aptos Display" panose="020B0004020202020204" pitchFamily="34" charset="0"/>
                      </a:endParaRPr>
                    </a:p>
                  </a:txBody>
                  <a:tcPr marL="5556" marR="5556" marT="5556" marB="0" anchor="b"/>
                </a:tc>
                <a:tc>
                  <a:txBody>
                    <a:bodyPr/>
                    <a:lstStyle/>
                    <a:p>
                      <a:pPr algn="l" fontAlgn="b"/>
                      <a:r>
                        <a:rPr lang="en-GB" sz="1000" u="none" strike="noStrike" dirty="0">
                          <a:effectLst/>
                        </a:rPr>
                        <a:t> </a:t>
                      </a:r>
                      <a:endParaRPr lang="en-GB" sz="1000" b="0" i="0" u="none" strike="noStrike" dirty="0">
                        <a:solidFill>
                          <a:srgbClr val="000000"/>
                        </a:solidFill>
                        <a:effectLst/>
                        <a:latin typeface="Aptos Display" panose="020B0004020202020204" pitchFamily="34" charset="0"/>
                      </a:endParaRPr>
                    </a:p>
                  </a:txBody>
                  <a:tcPr marL="5556" marR="5556" marT="5556" marB="0" anchor="b"/>
                </a:tc>
                <a:extLst>
                  <a:ext uri="{0D108BD9-81ED-4DB2-BD59-A6C34878D82A}">
                    <a16:rowId xmlns:a16="http://schemas.microsoft.com/office/drawing/2014/main" val="2964906247"/>
                  </a:ext>
                </a:extLst>
              </a:tr>
            </a:tbl>
          </a:graphicData>
        </a:graphic>
      </p:graphicFrame>
    </p:spTree>
    <p:extLst>
      <p:ext uri="{BB962C8B-B14F-4D97-AF65-F5344CB8AC3E}">
        <p14:creationId xmlns:p14="http://schemas.microsoft.com/office/powerpoint/2010/main" val="360293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a:xfrm>
            <a:off x="541866" y="553453"/>
            <a:ext cx="7048637" cy="68713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Connect to Work – Assumptions &amp; Uncertainties</a:t>
            </a:r>
          </a:p>
        </p:txBody>
      </p:sp>
      <p:sp>
        <p:nvSpPr>
          <p:cNvPr id="3" name="Content Placeholder 2">
            <a:extLst>
              <a:ext uri="{FF2B5EF4-FFF2-40B4-BE49-F238E27FC236}">
                <a16:creationId xmlns:a16="http://schemas.microsoft.com/office/drawing/2014/main" id="{57D687E4-8413-F886-22A8-E4AA2C032E60}"/>
              </a:ext>
            </a:extLst>
          </p:cNvPr>
          <p:cNvSpPr>
            <a:spLocks noGrp="1"/>
          </p:cNvSpPr>
          <p:nvPr>
            <p:ph idx="1"/>
          </p:nvPr>
        </p:nvSpPr>
        <p:spPr>
          <a:xfrm>
            <a:off x="541868" y="2114855"/>
            <a:ext cx="11108265" cy="3758796"/>
          </a:xfrm>
        </p:spPr>
        <p:txBody>
          <a:bodyPr rIns="24000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r>
              <a:rPr lang="en-US" sz="1800" dirty="0">
                <a:latin typeface="Segoe UI" panose="020B0502040204020203" pitchFamily="34" charset="0"/>
                <a:cs typeface="Segoe UI" panose="020B0502040204020203" pitchFamily="34" charset="0"/>
              </a:rPr>
              <a:t>Procurement Timescales – </a:t>
            </a:r>
            <a:r>
              <a:rPr lang="en-US" sz="1800" b="0" dirty="0">
                <a:latin typeface="Segoe UI" panose="020B0502040204020203" pitchFamily="34" charset="0"/>
                <a:cs typeface="Segoe UI" panose="020B0502040204020203" pitchFamily="34" charset="0"/>
              </a:rPr>
              <a:t>We still have uncertainty on when exactly EMCCA are going to commission this programme. We estimate a procurement notice from EMCCA sometime in the summer of 2025, with it coming May 2025 at the earliest. All Accountable Bodies need to commence procurement of Connect to Work by September 2025. </a:t>
            </a:r>
          </a:p>
          <a:p>
            <a:pPr marL="285750" indent="-285750"/>
            <a:r>
              <a:rPr lang="en-US" sz="1800" dirty="0">
                <a:latin typeface="Segoe UI" panose="020B0502040204020203" pitchFamily="34" charset="0"/>
                <a:cs typeface="Segoe UI" panose="020B0502040204020203" pitchFamily="34" charset="0"/>
              </a:rPr>
              <a:t>Contract Value – </a:t>
            </a:r>
            <a:r>
              <a:rPr lang="en-US" sz="1800" b="0" dirty="0">
                <a:latin typeface="Segoe UI" panose="020B0502040204020203" pitchFamily="34" charset="0"/>
                <a:cs typeface="Segoe UI" panose="020B0502040204020203" pitchFamily="34" charset="0"/>
              </a:rPr>
              <a:t>We know that EMCCA has been allocated £13.3m for this programme in 25/26. This could be increased up to £15m per annum in future years. We do not yet know how this £13.3m will be broken down into different delivery packages. Previous IPS commissioning has followed the Integrated Care Board (ICB) structure of place-based partnerships for their lots. However, we do not know whether this will be based on these same PBP, LA boundaries, or if it will follow a cohort-based commissioning structure rather than a geographical one.</a:t>
            </a:r>
          </a:p>
          <a:p>
            <a:pPr marL="285750" indent="-285750"/>
            <a:r>
              <a:rPr lang="en-US" sz="1800" dirty="0">
                <a:latin typeface="Segoe UI" panose="020B0502040204020203" pitchFamily="34" charset="0"/>
                <a:cs typeface="Segoe UI" panose="020B0502040204020203" pitchFamily="34" charset="0"/>
              </a:rPr>
              <a:t>Lots and Delivery Partners – </a:t>
            </a:r>
            <a:r>
              <a:rPr lang="en-US" sz="1800" b="0" dirty="0">
                <a:latin typeface="Segoe UI" panose="020B0502040204020203" pitchFamily="34" charset="0"/>
                <a:cs typeface="Segoe UI" panose="020B0502040204020203" pitchFamily="34" charset="0"/>
              </a:rPr>
              <a:t>We still do not know whether EMCCA will procure this opportunity in Lots, and what this might look like (i.e. cohort-based Lots or geographical based Lots). We also do not yet know whether EMCCA wants one leading provider, or multiple providers across the region.</a:t>
            </a:r>
          </a:p>
        </p:txBody>
      </p:sp>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0732589" y="6195557"/>
            <a:ext cx="917544" cy="30710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14</a:t>
            </a:fld>
            <a:endParaRPr lang="en-US" dirty="0"/>
          </a:p>
        </p:txBody>
      </p:sp>
    </p:spTree>
    <p:extLst>
      <p:ext uri="{BB962C8B-B14F-4D97-AF65-F5344CB8AC3E}">
        <p14:creationId xmlns:p14="http://schemas.microsoft.com/office/powerpoint/2010/main" val="146480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B998-559D-A168-B8FF-0273F35D96A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EB808C6-6AAE-9F36-0284-792CD4CB4B87}"/>
              </a:ext>
            </a:extLst>
          </p:cNvPr>
          <p:cNvSpPr>
            <a:spLocks noGrp="1"/>
          </p:cNvSpPr>
          <p:nvPr>
            <p:ph type="title"/>
          </p:nvPr>
        </p:nvSpPr>
        <p:spPr>
          <a:xfrm>
            <a:off x="541866" y="553453"/>
            <a:ext cx="7058469" cy="68713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Connect to Work – Assumptions &amp; Uncertainties</a:t>
            </a:r>
          </a:p>
        </p:txBody>
      </p:sp>
      <p:sp>
        <p:nvSpPr>
          <p:cNvPr id="3" name="Content Placeholder 2">
            <a:extLst>
              <a:ext uri="{FF2B5EF4-FFF2-40B4-BE49-F238E27FC236}">
                <a16:creationId xmlns:a16="http://schemas.microsoft.com/office/drawing/2014/main" id="{DB77C5DB-FBC7-ACBE-DCE9-FD355FC0C586}"/>
              </a:ext>
            </a:extLst>
          </p:cNvPr>
          <p:cNvSpPr>
            <a:spLocks noGrp="1"/>
          </p:cNvSpPr>
          <p:nvPr>
            <p:ph idx="1"/>
          </p:nvPr>
        </p:nvSpPr>
        <p:spPr>
          <a:xfrm>
            <a:off x="541866" y="1632973"/>
            <a:ext cx="11108265" cy="3758796"/>
          </a:xfrm>
        </p:spPr>
        <p:txBody>
          <a:bodyPr rIns="24000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r>
              <a:rPr lang="en-US" sz="1800" dirty="0">
                <a:latin typeface="Segoe UI" panose="020B0502040204020203" pitchFamily="34" charset="0"/>
                <a:cs typeface="Segoe UI" panose="020B0502040204020203" pitchFamily="34" charset="0"/>
              </a:rPr>
              <a:t>Cost Model – </a:t>
            </a:r>
            <a:r>
              <a:rPr lang="en-US" sz="1800" b="0" dirty="0">
                <a:latin typeface="Segoe UI" panose="020B0502040204020203" pitchFamily="34" charset="0"/>
                <a:cs typeface="Segoe UI" panose="020B0502040204020203" pitchFamily="34" charset="0"/>
              </a:rPr>
              <a:t>Multiple ABs are now beginning to commission this programme, which in turn gives us information for eligible costs and financial models. Cost Categories appear so far to be typical of DWP programmes. DWP guidelines for the payment model of Connect to Work is aligned to Fidelity Assurance Requirements. We have seen local influences on the Payment by Results/Fixed delivery charge compared to the guideline of 60% fixed delivery charge and 40% PBR</a:t>
            </a:r>
          </a:p>
          <a:p>
            <a:pPr indent="0">
              <a:buNone/>
            </a:pPr>
            <a:endParaRPr lang="en-US" sz="1800" dirty="0">
              <a:latin typeface="Segoe UI" panose="020B0502040204020203" pitchFamily="34" charset="0"/>
              <a:cs typeface="Segoe UI" panose="020B0502040204020203" pitchFamily="34" charset="0"/>
            </a:endParaRPr>
          </a:p>
          <a:p>
            <a:pPr marL="285750" indent="-285750"/>
            <a:r>
              <a:rPr lang="en-US" sz="1800" dirty="0">
                <a:latin typeface="Segoe UI" panose="020B0502040204020203" pitchFamily="34" charset="0"/>
                <a:cs typeface="Segoe UI" panose="020B0502040204020203" pitchFamily="34" charset="0"/>
              </a:rPr>
              <a:t>Fidelity Framework - </a:t>
            </a:r>
            <a:r>
              <a:rPr lang="en-GB" sz="1800" b="0" i="0" dirty="0">
                <a:solidFill>
                  <a:schemeClr val="tx1">
                    <a:lumMod val="50000"/>
                  </a:schemeClr>
                </a:solidFill>
                <a:effectLst/>
                <a:latin typeface="Segoe UI" panose="020B0502040204020203" pitchFamily="34" charset="0"/>
              </a:rPr>
              <a:t>The fidelity framework in supported employment ensures that service providers adhere to established quality standards and best practices by evaluating their implementation of the five stages of supported employment through a structured assessment process</a:t>
            </a:r>
          </a:p>
          <a:p>
            <a:pPr marL="285750" indent="-285750"/>
            <a:endParaRPr lang="en-GB" sz="1800" b="0" dirty="0">
              <a:solidFill>
                <a:schemeClr val="tx1">
                  <a:lumMod val="50000"/>
                </a:schemeClr>
              </a:solidFill>
              <a:latin typeface="Segoe UI" panose="020B0502040204020203" pitchFamily="34" charset="0"/>
            </a:endParaRPr>
          </a:p>
          <a:p>
            <a:pPr marL="285750" indent="-285750"/>
            <a:r>
              <a:rPr lang="en-GB" sz="1800" dirty="0">
                <a:solidFill>
                  <a:schemeClr val="tx1">
                    <a:lumMod val="50000"/>
                  </a:schemeClr>
                </a:solidFill>
                <a:latin typeface="+mj-lt"/>
              </a:rPr>
              <a:t>Cohort – </a:t>
            </a:r>
            <a:r>
              <a:rPr lang="en-GB" sz="1800" b="0" dirty="0">
                <a:solidFill>
                  <a:schemeClr val="tx1">
                    <a:lumMod val="50000"/>
                  </a:schemeClr>
                </a:solidFill>
                <a:latin typeface="+mj-lt"/>
              </a:rPr>
              <a:t>We think that Connect to Work will focus on some or all of the following priority groups: </a:t>
            </a:r>
            <a:r>
              <a:rPr lang="en-GB" sz="1800" b="0" i="0" dirty="0">
                <a:solidFill>
                  <a:srgbClr val="000000"/>
                </a:solidFill>
                <a:effectLst/>
                <a:latin typeface="+mj-lt"/>
              </a:rPr>
              <a:t>Individuals with long-term health conditions, including mental health; Individuals who are economically inactive; Individuals with disabilities; Individuals with complex barriers to employment; Individuals with experience of the care system; Individuals that are ex-offenders; Individuals who are a refugee or seeking; asylum; Individuals who are NEET or at risk of being NEET; Individuals with drug/alcohol history;; Individuals who are survivors of domestic violence </a:t>
            </a:r>
          </a:p>
          <a:p>
            <a:pPr marL="285750" indent="-285750"/>
            <a:endParaRPr lang="en-GB" sz="1800" i="0" dirty="0">
              <a:solidFill>
                <a:schemeClr val="tx1">
                  <a:lumMod val="50000"/>
                </a:schemeClr>
              </a:solidFill>
              <a:effectLst/>
              <a:latin typeface="Segoe UI" panose="020B0502040204020203" pitchFamily="34" charset="0"/>
            </a:endParaRPr>
          </a:p>
          <a:p>
            <a:pPr indent="0">
              <a:buNone/>
            </a:pPr>
            <a:endParaRPr lang="en-US" sz="1800" dirty="0">
              <a:solidFill>
                <a:schemeClr val="tx1">
                  <a:lumMod val="50000"/>
                </a:schemeClr>
              </a:solidFill>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37CA5EF6-7B19-D665-65A6-5530F84F02E1}"/>
              </a:ext>
            </a:extLst>
          </p:cNvPr>
          <p:cNvSpPr>
            <a:spLocks noGrp="1"/>
          </p:cNvSpPr>
          <p:nvPr>
            <p:ph type="sldNum" sz="quarter" idx="4294967295"/>
          </p:nvPr>
        </p:nvSpPr>
        <p:spPr>
          <a:xfrm>
            <a:off x="10600509" y="6195557"/>
            <a:ext cx="1049624" cy="28678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15</a:t>
            </a:fld>
            <a:endParaRPr lang="en-US" dirty="0"/>
          </a:p>
        </p:txBody>
      </p:sp>
    </p:spTree>
    <p:extLst>
      <p:ext uri="{BB962C8B-B14F-4D97-AF65-F5344CB8AC3E}">
        <p14:creationId xmlns:p14="http://schemas.microsoft.com/office/powerpoint/2010/main" val="400103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Expression of Interest (EOI) Details</a:t>
            </a:r>
          </a:p>
        </p:txBody>
      </p:sp>
      <p:sp>
        <p:nvSpPr>
          <p:cNvPr id="3" name="Content Placeholder 2">
            <a:extLst>
              <a:ext uri="{FF2B5EF4-FFF2-40B4-BE49-F238E27FC236}">
                <a16:creationId xmlns:a16="http://schemas.microsoft.com/office/drawing/2014/main" id="{57D687E4-8413-F886-22A8-E4AA2C032E60}"/>
              </a:ext>
            </a:extLst>
          </p:cNvPr>
          <p:cNvSpPr>
            <a:spLocks noGrp="1"/>
          </p:cNvSpPr>
          <p:nvPr>
            <p:ph idx="1"/>
          </p:nvPr>
        </p:nvSpPr>
        <p:spPr>
          <a:xfrm>
            <a:off x="541867" y="1743858"/>
            <a:ext cx="5427131" cy="3758796"/>
          </a:xfrm>
        </p:spPr>
        <p:txBody>
          <a:bodyPr rIns="24000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nSpc>
                <a:spcPts val="1867"/>
              </a:lnSpc>
              <a:spcBef>
                <a:spcPts val="800"/>
              </a:spcBef>
              <a:buNone/>
            </a:pPr>
            <a:r>
              <a:rPr lang="en-GB" sz="1333" b="0" dirty="0">
                <a:solidFill>
                  <a:srgbClr val="333333"/>
                </a:solidFill>
                <a:latin typeface="Segoe UI" panose="020B0502040204020203" pitchFamily="34" charset="0"/>
                <a:cs typeface="Segoe UI" panose="020B0502040204020203" pitchFamily="34" charset="0"/>
              </a:rPr>
              <a:t>Futures is inviting organisations to Express an Interest to be taken on as subcontractors as part of the upcoming Connect to Work opportunity.</a:t>
            </a:r>
          </a:p>
          <a:p>
            <a:pPr marL="0" indent="0">
              <a:lnSpc>
                <a:spcPts val="1867"/>
              </a:lnSpc>
              <a:spcBef>
                <a:spcPts val="800"/>
              </a:spcBef>
              <a:buNone/>
            </a:pPr>
            <a:r>
              <a:rPr lang="en-GB" sz="1333" b="0" i="0" u="none" strike="noStrike" dirty="0">
                <a:solidFill>
                  <a:srgbClr val="333333"/>
                </a:solidFill>
                <a:effectLst/>
                <a:latin typeface="Segoe UI" panose="020B0502040204020203" pitchFamily="34" charset="0"/>
                <a:cs typeface="Segoe UI" panose="020B0502040204020203" pitchFamily="34" charset="0"/>
              </a:rPr>
              <a:t>We are seeking partners to deliver in the following areas:</a:t>
            </a:r>
          </a:p>
          <a:p>
            <a:pPr marL="285750" indent="-285750">
              <a:lnSpc>
                <a:spcPts val="1867"/>
              </a:lnSpc>
              <a:spcBef>
                <a:spcPts val="800"/>
              </a:spcBef>
            </a:pPr>
            <a:r>
              <a:rPr lang="en-GB" sz="1333" dirty="0">
                <a:solidFill>
                  <a:srgbClr val="333333"/>
                </a:solidFill>
                <a:latin typeface="Segoe UI" panose="020B0502040204020203" pitchFamily="34" charset="0"/>
                <a:cs typeface="Segoe UI" panose="020B0502040204020203" pitchFamily="34" charset="0"/>
              </a:rPr>
              <a:t>Derby City</a:t>
            </a:r>
          </a:p>
          <a:p>
            <a:pPr marL="285750" indent="-285750">
              <a:lnSpc>
                <a:spcPts val="1867"/>
              </a:lnSpc>
              <a:spcBef>
                <a:spcPts val="800"/>
              </a:spcBef>
            </a:pPr>
            <a:r>
              <a:rPr lang="en-GB" sz="1333" i="0" u="none" strike="noStrike" dirty="0">
                <a:solidFill>
                  <a:srgbClr val="333333"/>
                </a:solidFill>
                <a:effectLst/>
                <a:latin typeface="Segoe UI" panose="020B0502040204020203" pitchFamily="34" charset="0"/>
                <a:cs typeface="Segoe UI" panose="020B0502040204020203" pitchFamily="34" charset="0"/>
              </a:rPr>
              <a:t>Derbyshire</a:t>
            </a:r>
          </a:p>
          <a:p>
            <a:pPr marL="285750" indent="-285750">
              <a:lnSpc>
                <a:spcPts val="1867"/>
              </a:lnSpc>
              <a:spcBef>
                <a:spcPts val="800"/>
              </a:spcBef>
            </a:pPr>
            <a:r>
              <a:rPr lang="en-GB" sz="1333" dirty="0">
                <a:solidFill>
                  <a:srgbClr val="333333"/>
                </a:solidFill>
                <a:latin typeface="Segoe UI" panose="020B0502040204020203" pitchFamily="34" charset="0"/>
                <a:cs typeface="Segoe UI" panose="020B0502040204020203" pitchFamily="34" charset="0"/>
              </a:rPr>
              <a:t>Nottingham City</a:t>
            </a:r>
          </a:p>
          <a:p>
            <a:pPr marL="285750" indent="-285750">
              <a:lnSpc>
                <a:spcPts val="1867"/>
              </a:lnSpc>
              <a:spcBef>
                <a:spcPts val="800"/>
              </a:spcBef>
            </a:pPr>
            <a:r>
              <a:rPr lang="en-GB" sz="1333" i="0" u="none" strike="noStrike" dirty="0">
                <a:solidFill>
                  <a:srgbClr val="333333"/>
                </a:solidFill>
                <a:effectLst/>
                <a:latin typeface="Segoe UI" panose="020B0502040204020203" pitchFamily="34" charset="0"/>
                <a:cs typeface="Segoe UI" panose="020B0502040204020203" pitchFamily="34" charset="0"/>
              </a:rPr>
              <a:t>Nottinghamshire</a:t>
            </a:r>
            <a:endParaRPr lang="en-GB" sz="1333" dirty="0">
              <a:solidFill>
                <a:srgbClr val="333333"/>
              </a:solidFill>
              <a:latin typeface="Segoe UI" panose="020B0502040204020203" pitchFamily="34" charset="0"/>
              <a:cs typeface="Segoe UI" panose="020B0502040204020203" pitchFamily="34" charset="0"/>
            </a:endParaRPr>
          </a:p>
          <a:p>
            <a:pPr indent="0">
              <a:lnSpc>
                <a:spcPts val="1867"/>
              </a:lnSpc>
              <a:spcBef>
                <a:spcPts val="800"/>
              </a:spcBef>
              <a:buNone/>
            </a:pPr>
            <a:r>
              <a:rPr lang="en-GB" sz="1333" b="0" dirty="0">
                <a:solidFill>
                  <a:srgbClr val="333333"/>
                </a:solidFill>
                <a:latin typeface="Segoe UI" panose="020B0502040204020203" pitchFamily="34" charset="0"/>
                <a:cs typeface="Segoe UI" panose="020B0502040204020203" pitchFamily="34" charset="0"/>
              </a:rPr>
              <a:t>Organisations should also have current experience in one or more of the following:</a:t>
            </a:r>
            <a:endParaRPr lang="en-GB" i="0" u="none" strike="noStrike" dirty="0">
              <a:solidFill>
                <a:srgbClr val="333333"/>
              </a:solidFill>
              <a:effectLst/>
              <a:latin typeface="Segoe UI" panose="020B0502040204020203" pitchFamily="34" charset="0"/>
              <a:cs typeface="Segoe UI" panose="020B0502040204020203" pitchFamily="34" charset="0"/>
            </a:endParaRPr>
          </a:p>
          <a:p>
            <a:pPr marL="285750" indent="-285750"/>
            <a:r>
              <a:rPr lang="en-US" sz="1333" dirty="0">
                <a:latin typeface="Segoe UI" panose="020B0502040204020203" pitchFamily="34" charset="0"/>
                <a:cs typeface="Segoe UI" panose="020B0502040204020203" pitchFamily="34" charset="0"/>
              </a:rPr>
              <a:t>IPS Services</a:t>
            </a:r>
          </a:p>
          <a:p>
            <a:pPr marL="285750" indent="-285750"/>
            <a:r>
              <a:rPr lang="en-US" sz="1333" dirty="0">
                <a:latin typeface="Segoe UI" panose="020B0502040204020203" pitchFamily="34" charset="0"/>
                <a:cs typeface="Segoe UI" panose="020B0502040204020203" pitchFamily="34" charset="0"/>
              </a:rPr>
              <a:t>Supported Employment Services</a:t>
            </a:r>
          </a:p>
          <a:p>
            <a:pPr marL="285750" indent="-285750"/>
            <a:r>
              <a:rPr lang="en-US" sz="1333" dirty="0">
                <a:latin typeface="Segoe UI" panose="020B0502040204020203" pitchFamily="34" charset="0"/>
                <a:cs typeface="Segoe UI" panose="020B0502040204020203" pitchFamily="34" charset="0"/>
              </a:rPr>
              <a:t>Employment provision within a community/health context</a:t>
            </a:r>
          </a:p>
          <a:p>
            <a:pPr marL="285750" indent="-285750"/>
            <a:endParaRPr lang="en-US" sz="1333"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0905309" y="6195557"/>
            <a:ext cx="734664" cy="33758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16</a:t>
            </a:fld>
            <a:endParaRPr lang="en-US" dirty="0"/>
          </a:p>
        </p:txBody>
      </p:sp>
      <p:sp>
        <p:nvSpPr>
          <p:cNvPr id="6" name="Content Placeholder 5">
            <a:extLst>
              <a:ext uri="{FF2B5EF4-FFF2-40B4-BE49-F238E27FC236}">
                <a16:creationId xmlns:a16="http://schemas.microsoft.com/office/drawing/2014/main" id="{AB03582B-51D7-87BD-AC4F-2170E1656DA4}"/>
              </a:ext>
            </a:extLst>
          </p:cNvPr>
          <p:cNvSpPr>
            <a:spLocks noGrp="1"/>
          </p:cNvSpPr>
          <p:nvPr>
            <p:ph idx="10"/>
          </p:nvPr>
        </p:nvSpPr>
        <p:spPr>
          <a:xfrm>
            <a:off x="6203713" y="1245501"/>
            <a:ext cx="5427133" cy="4641226"/>
          </a:xfrm>
        </p:spPr>
        <p:txBody>
          <a:bodyPr vert="horz" lIns="0" tIns="0" rIns="0" bIns="0" numCol="1" spcCol="360000" rtlCol="0" anchor="t">
            <a:normAutofit/>
          </a:bodyPr>
          <a:lstStyle/>
          <a:p>
            <a:r>
              <a:rPr lang="en-GB" sz="1330" dirty="0">
                <a:latin typeface="+mj-lt"/>
              </a:rPr>
              <a:t>Working with complex groups/individuals and experience of working with employers is essential</a:t>
            </a:r>
          </a:p>
          <a:p>
            <a:r>
              <a:rPr lang="en-GB" sz="1300" b="0" dirty="0">
                <a:latin typeface="+mj-lt"/>
              </a:rPr>
              <a:t>The EOI will help us evaluate the appropriateness of your organisation in offering any potential sub-contractual agreements. Successful organisations will be contacted to provide more information to complete our due diligence process in accordance with our own requirements for subcontracting. A successful EOI does not constitute an intent to enter a contractual agreement at this time.</a:t>
            </a:r>
            <a:endParaRPr lang="en-GB" sz="1300" b="0" dirty="0">
              <a:latin typeface="+mj-lt"/>
              <a:cs typeface="Segoe UI"/>
            </a:endParaRPr>
          </a:p>
          <a:p>
            <a:r>
              <a:rPr lang="en-GB" sz="1330" b="0" dirty="0">
                <a:latin typeface="+mj-lt"/>
              </a:rPr>
              <a:t>All EOIs will need to be provided in word document format, and within word count (where specified).</a:t>
            </a:r>
          </a:p>
          <a:p>
            <a:r>
              <a:rPr lang="en-GB" sz="1300" dirty="0">
                <a:latin typeface="+mj-lt"/>
              </a:rPr>
              <a:t>All EOIs should be sent electronically to </a:t>
            </a:r>
            <a:r>
              <a:rPr lang="en-GB" sz="1300" dirty="0">
                <a:latin typeface="+mj-lt"/>
                <a:hlinkClick r:id="rId3"/>
              </a:rPr>
              <a:t>Alerts@futuresadvice.org</a:t>
            </a:r>
            <a:r>
              <a:rPr lang="en-GB" sz="1300" dirty="0">
                <a:latin typeface="+mj-lt"/>
              </a:rPr>
              <a:t> by 23:59 on Sunday 20</a:t>
            </a:r>
            <a:r>
              <a:rPr lang="en-GB" sz="1300" baseline="30000" dirty="0">
                <a:latin typeface="+mj-lt"/>
              </a:rPr>
              <a:t>th</a:t>
            </a:r>
            <a:r>
              <a:rPr lang="en-GB" sz="1300" dirty="0">
                <a:latin typeface="+mj-lt"/>
              </a:rPr>
              <a:t> April 2025.</a:t>
            </a:r>
            <a:endParaRPr lang="en-GB" sz="1300" dirty="0">
              <a:latin typeface="+mj-lt"/>
              <a:cs typeface="Segoe UI"/>
            </a:endParaRPr>
          </a:p>
          <a:p>
            <a:r>
              <a:rPr lang="en-GB" sz="1330" dirty="0">
                <a:latin typeface="+mj-lt"/>
              </a:rPr>
              <a:t>EOI will be released W/C 10</a:t>
            </a:r>
            <a:r>
              <a:rPr lang="en-GB" sz="1330" baseline="30000" dirty="0">
                <a:latin typeface="+mj-lt"/>
              </a:rPr>
              <a:t>th</a:t>
            </a:r>
            <a:r>
              <a:rPr lang="en-GB" sz="1330" dirty="0">
                <a:latin typeface="+mj-lt"/>
              </a:rPr>
              <a:t> March 2025</a:t>
            </a:r>
          </a:p>
        </p:txBody>
      </p:sp>
    </p:spTree>
    <p:extLst>
      <p:ext uri="{BB962C8B-B14F-4D97-AF65-F5344CB8AC3E}">
        <p14:creationId xmlns:p14="http://schemas.microsoft.com/office/powerpoint/2010/main" val="384121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EOI – Submission Details</a:t>
            </a:r>
          </a:p>
        </p:txBody>
      </p:sp>
      <p:sp>
        <p:nvSpPr>
          <p:cNvPr id="3" name="Content Placeholder 2">
            <a:extLst>
              <a:ext uri="{FF2B5EF4-FFF2-40B4-BE49-F238E27FC236}">
                <a16:creationId xmlns:a16="http://schemas.microsoft.com/office/drawing/2014/main" id="{57D687E4-8413-F886-22A8-E4AA2C032E60}"/>
              </a:ext>
            </a:extLst>
          </p:cNvPr>
          <p:cNvSpPr>
            <a:spLocks noGrp="1"/>
          </p:cNvSpPr>
          <p:nvPr>
            <p:ph idx="1"/>
          </p:nvPr>
        </p:nvSpPr>
        <p:spPr>
          <a:xfrm>
            <a:off x="541867" y="1656772"/>
            <a:ext cx="5427131" cy="3758796"/>
          </a:xfrm>
        </p:spPr>
        <p:txBody>
          <a:bodyPr rIns="24000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nSpc>
                <a:spcPts val="2133"/>
              </a:lnSpc>
              <a:spcBef>
                <a:spcPts val="2400"/>
              </a:spcBef>
              <a:buNone/>
            </a:pPr>
            <a:r>
              <a:rPr lang="en-GB" i="0" u="none" strike="noStrike" dirty="0">
                <a:solidFill>
                  <a:srgbClr val="333333"/>
                </a:solidFill>
                <a:effectLst/>
                <a:latin typeface="Segoe UI" panose="020B0502040204020203" pitchFamily="34" charset="0"/>
                <a:cs typeface="Segoe UI" panose="020B0502040204020203" pitchFamily="34" charset="0"/>
              </a:rPr>
              <a:t>The EOI will consist of the following sections:</a:t>
            </a:r>
          </a:p>
          <a:p>
            <a:pPr marL="342900" indent="-342900">
              <a:lnSpc>
                <a:spcPts val="2133"/>
              </a:lnSpc>
              <a:spcBef>
                <a:spcPts val="2400"/>
              </a:spcBef>
            </a:pPr>
            <a:r>
              <a:rPr lang="en-GB" dirty="0">
                <a:solidFill>
                  <a:srgbClr val="333333"/>
                </a:solidFill>
                <a:latin typeface="Segoe UI" panose="020B0502040204020203" pitchFamily="34" charset="0"/>
                <a:cs typeface="Segoe UI" panose="020B0502040204020203" pitchFamily="34" charset="0"/>
              </a:rPr>
              <a:t>Part A – Organisational Details – Not scored</a:t>
            </a:r>
          </a:p>
          <a:p>
            <a:pPr marL="342900" indent="-342900">
              <a:lnSpc>
                <a:spcPts val="2133"/>
              </a:lnSpc>
              <a:spcBef>
                <a:spcPts val="2400"/>
              </a:spcBef>
            </a:pPr>
            <a:r>
              <a:rPr lang="en-GB" i="0" u="none" strike="noStrike" dirty="0">
                <a:solidFill>
                  <a:srgbClr val="333333"/>
                </a:solidFill>
                <a:effectLst/>
                <a:latin typeface="Segoe UI" panose="020B0502040204020203" pitchFamily="34" charset="0"/>
                <a:cs typeface="Segoe UI" panose="020B0502040204020203" pitchFamily="34" charset="0"/>
              </a:rPr>
              <a:t>Part B – Qualitative Response – 10 Questions, scored 0-5 based off the provided scoring criteria, and weighted as appropriate.</a:t>
            </a:r>
          </a:p>
          <a:p>
            <a:pPr marL="342900" indent="-342900">
              <a:lnSpc>
                <a:spcPts val="2133"/>
              </a:lnSpc>
              <a:spcBef>
                <a:spcPts val="2400"/>
              </a:spcBef>
            </a:pPr>
            <a:r>
              <a:rPr lang="en-GB" i="0" u="none" strike="noStrike" dirty="0">
                <a:solidFill>
                  <a:srgbClr val="333333"/>
                </a:solidFill>
                <a:effectLst/>
                <a:latin typeface="Segoe UI" panose="020B0502040204020203" pitchFamily="34" charset="0"/>
                <a:cs typeface="Segoe UI" panose="020B0502040204020203" pitchFamily="34" charset="0"/>
              </a:rPr>
              <a:t>Part C – GDPR – 9 Questions, Pass/Fail</a:t>
            </a:r>
          </a:p>
        </p:txBody>
      </p:sp>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0925629" y="6195557"/>
            <a:ext cx="724504" cy="33758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17</a:t>
            </a:fld>
            <a:endParaRPr lang="en-US" dirty="0"/>
          </a:p>
        </p:txBody>
      </p:sp>
      <p:graphicFrame>
        <p:nvGraphicFramePr>
          <p:cNvPr id="2" name="Table 1">
            <a:extLst>
              <a:ext uri="{FF2B5EF4-FFF2-40B4-BE49-F238E27FC236}">
                <a16:creationId xmlns:a16="http://schemas.microsoft.com/office/drawing/2014/main" id="{4482D837-03BB-71E3-FB8A-D1D726EED811}"/>
              </a:ext>
            </a:extLst>
          </p:cNvPr>
          <p:cNvGraphicFramePr>
            <a:graphicFrameLocks noGrp="1"/>
          </p:cNvGraphicFramePr>
          <p:nvPr>
            <p:extLst>
              <p:ext uri="{D42A27DB-BD31-4B8C-83A1-F6EECF244321}">
                <p14:modId xmlns:p14="http://schemas.microsoft.com/office/powerpoint/2010/main" val="1089293711"/>
              </p:ext>
            </p:extLst>
          </p:nvPr>
        </p:nvGraphicFramePr>
        <p:xfrm>
          <a:off x="6380543" y="1565253"/>
          <a:ext cx="5427135" cy="3727493"/>
        </p:xfrm>
        <a:graphic>
          <a:graphicData uri="http://schemas.openxmlformats.org/drawingml/2006/table">
            <a:tbl>
              <a:tblPr/>
              <a:tblGrid>
                <a:gridCol w="556629">
                  <a:extLst>
                    <a:ext uri="{9D8B030D-6E8A-4147-A177-3AD203B41FA5}">
                      <a16:colId xmlns:a16="http://schemas.microsoft.com/office/drawing/2014/main" val="2581316913"/>
                    </a:ext>
                  </a:extLst>
                </a:gridCol>
                <a:gridCol w="4870506">
                  <a:extLst>
                    <a:ext uri="{9D8B030D-6E8A-4147-A177-3AD203B41FA5}">
                      <a16:colId xmlns:a16="http://schemas.microsoft.com/office/drawing/2014/main" val="3698686762"/>
                    </a:ext>
                  </a:extLst>
                </a:gridCol>
              </a:tblGrid>
              <a:tr h="532499">
                <a:tc>
                  <a:txBody>
                    <a:bodyPr/>
                    <a:lstStyle/>
                    <a:p>
                      <a:pPr algn="l" rtl="0" fontAlgn="base">
                        <a:lnSpc>
                          <a:spcPts val="1376"/>
                        </a:lnSpc>
                        <a:spcAft>
                          <a:spcPts val="800"/>
                        </a:spcAft>
                      </a:pPr>
                      <a:r>
                        <a:rPr lang="en-GB" sz="1100" b="1" i="0">
                          <a:effectLst/>
                          <a:latin typeface="Aptos" panose="020B0004020202020204" pitchFamily="34" charset="0"/>
                        </a:rPr>
                        <a:t>Mark</a:t>
                      </a:r>
                      <a:r>
                        <a:rPr lang="en-GB" sz="1100" b="0" i="0">
                          <a:effectLst/>
                          <a:latin typeface="Aptos" panose="020B0004020202020204" pitchFamily="34" charset="0"/>
                        </a:rPr>
                        <a:t>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76"/>
                        </a:lnSpc>
                        <a:spcAft>
                          <a:spcPts val="800"/>
                        </a:spcAft>
                      </a:pPr>
                      <a:r>
                        <a:rPr lang="en-GB" sz="1100" b="1" i="0">
                          <a:effectLst/>
                          <a:latin typeface="Aptos" panose="020B0004020202020204" pitchFamily="34" charset="0"/>
                        </a:rPr>
                        <a:t>Description</a:t>
                      </a:r>
                      <a:r>
                        <a:rPr lang="en-GB" sz="1100" b="0" i="0">
                          <a:effectLst/>
                          <a:latin typeface="Aptos" panose="020B0004020202020204" pitchFamily="34" charset="0"/>
                        </a:rPr>
                        <a:t>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47934278"/>
                  </a:ext>
                </a:extLst>
              </a:tr>
              <a:tr h="317193">
                <a:tc>
                  <a:txBody>
                    <a:bodyPr/>
                    <a:lstStyle/>
                    <a:p>
                      <a:pPr algn="l" rtl="0" fontAlgn="base">
                        <a:lnSpc>
                          <a:spcPts val="1376"/>
                        </a:lnSpc>
                        <a:spcAft>
                          <a:spcPts val="800"/>
                        </a:spcAft>
                      </a:pPr>
                      <a:r>
                        <a:rPr lang="en-GB" sz="1100" b="0" i="0">
                          <a:effectLst/>
                          <a:latin typeface="Aptos" panose="020B0004020202020204" pitchFamily="34" charset="0"/>
                        </a:rPr>
                        <a:t>0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76"/>
                        </a:lnSpc>
                        <a:spcAft>
                          <a:spcPts val="800"/>
                        </a:spcAft>
                      </a:pPr>
                      <a:r>
                        <a:rPr lang="en-GB" sz="1100" b="0" i="0" dirty="0">
                          <a:effectLst/>
                          <a:latin typeface="Aptos" panose="020B0004020202020204" pitchFamily="34" charset="0"/>
                        </a:rPr>
                        <a:t>Does not meet the requirements; no evidence provided.  </a:t>
                      </a:r>
                      <a:endParaRPr lang="en-GB"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88282377"/>
                  </a:ext>
                </a:extLst>
              </a:tr>
              <a:tr h="532499">
                <a:tc>
                  <a:txBody>
                    <a:bodyPr/>
                    <a:lstStyle/>
                    <a:p>
                      <a:pPr algn="l" rtl="0" fontAlgn="base">
                        <a:lnSpc>
                          <a:spcPts val="1376"/>
                        </a:lnSpc>
                        <a:spcAft>
                          <a:spcPts val="800"/>
                        </a:spcAft>
                      </a:pPr>
                      <a:r>
                        <a:rPr lang="en-GB" sz="1100" b="0" i="0">
                          <a:effectLst/>
                          <a:latin typeface="Aptos" panose="020B0004020202020204" pitchFamily="34" charset="0"/>
                        </a:rPr>
                        <a:t>1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76"/>
                        </a:lnSpc>
                        <a:spcAft>
                          <a:spcPts val="800"/>
                        </a:spcAft>
                      </a:pPr>
                      <a:r>
                        <a:rPr lang="en-GB" sz="1100" b="0" i="0">
                          <a:effectLst/>
                          <a:latin typeface="Aptos" panose="020B0004020202020204" pitchFamily="34" charset="0"/>
                        </a:rPr>
                        <a:t>Poor or limited response to the requirement, limited supporting evidence provided.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2429562"/>
                  </a:ext>
                </a:extLst>
              </a:tr>
              <a:tr h="532499">
                <a:tc>
                  <a:txBody>
                    <a:bodyPr/>
                    <a:lstStyle/>
                    <a:p>
                      <a:pPr algn="l" rtl="0" fontAlgn="base">
                        <a:lnSpc>
                          <a:spcPts val="1376"/>
                        </a:lnSpc>
                        <a:spcAft>
                          <a:spcPts val="800"/>
                        </a:spcAft>
                      </a:pPr>
                      <a:r>
                        <a:rPr lang="en-GB" sz="1100" b="0" i="0">
                          <a:effectLst/>
                          <a:latin typeface="Aptos" panose="020B0004020202020204" pitchFamily="34" charset="0"/>
                        </a:rPr>
                        <a:t>2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76"/>
                        </a:lnSpc>
                        <a:spcAft>
                          <a:spcPts val="800"/>
                        </a:spcAft>
                      </a:pPr>
                      <a:r>
                        <a:rPr lang="en-GB" sz="1100" b="0" i="0">
                          <a:effectLst/>
                          <a:latin typeface="Aptos" panose="020B0004020202020204" pitchFamily="34" charset="0"/>
                        </a:rPr>
                        <a:t>Fair: partially meets requirements but falls short in some respects, satisfactory evidence provided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09702867"/>
                  </a:ext>
                </a:extLst>
              </a:tr>
              <a:tr h="532499">
                <a:tc>
                  <a:txBody>
                    <a:bodyPr/>
                    <a:lstStyle/>
                    <a:p>
                      <a:pPr algn="l" rtl="0" fontAlgn="base">
                        <a:lnSpc>
                          <a:spcPts val="1376"/>
                        </a:lnSpc>
                        <a:spcAft>
                          <a:spcPts val="800"/>
                        </a:spcAft>
                      </a:pPr>
                      <a:r>
                        <a:rPr lang="en-GB" sz="1100" b="0" i="0">
                          <a:effectLst/>
                          <a:latin typeface="Aptos" panose="020B0004020202020204" pitchFamily="34" charset="0"/>
                        </a:rPr>
                        <a:t>3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76"/>
                        </a:lnSpc>
                        <a:spcAft>
                          <a:spcPts val="800"/>
                        </a:spcAft>
                      </a:pPr>
                      <a:r>
                        <a:rPr lang="en-GB" sz="1100" b="0" i="0">
                          <a:effectLst/>
                          <a:latin typeface="Aptos" panose="020B0004020202020204" pitchFamily="34" charset="0"/>
                        </a:rPr>
                        <a:t>Good: meets the requirements in most material respects and good evidence provided.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16911666"/>
                  </a:ext>
                </a:extLst>
              </a:tr>
              <a:tr h="532499">
                <a:tc>
                  <a:txBody>
                    <a:bodyPr/>
                    <a:lstStyle/>
                    <a:p>
                      <a:pPr algn="l" rtl="0" fontAlgn="base">
                        <a:lnSpc>
                          <a:spcPts val="1376"/>
                        </a:lnSpc>
                        <a:spcAft>
                          <a:spcPts val="800"/>
                        </a:spcAft>
                      </a:pPr>
                      <a:r>
                        <a:rPr lang="en-GB" sz="1100" b="0" i="0">
                          <a:effectLst/>
                          <a:latin typeface="Aptos" panose="020B0004020202020204" pitchFamily="34" charset="0"/>
                        </a:rPr>
                        <a:t>4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76"/>
                        </a:lnSpc>
                        <a:spcAft>
                          <a:spcPts val="800"/>
                        </a:spcAft>
                      </a:pPr>
                      <a:r>
                        <a:rPr lang="en-GB" sz="1100" b="0" i="0">
                          <a:effectLst/>
                          <a:latin typeface="Aptos" panose="020B0004020202020204" pitchFamily="34" charset="0"/>
                        </a:rPr>
                        <a:t>Very good: fully meets the requirements in all areas, very good evidence provided.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44689576"/>
                  </a:ext>
                </a:extLst>
              </a:tr>
              <a:tr h="747805">
                <a:tc>
                  <a:txBody>
                    <a:bodyPr/>
                    <a:lstStyle/>
                    <a:p>
                      <a:pPr algn="l" rtl="0" fontAlgn="base">
                        <a:lnSpc>
                          <a:spcPts val="1376"/>
                        </a:lnSpc>
                        <a:spcAft>
                          <a:spcPts val="800"/>
                        </a:spcAft>
                      </a:pPr>
                      <a:r>
                        <a:rPr lang="en-GB" sz="1100" b="0" i="0">
                          <a:effectLst/>
                          <a:latin typeface="Aptos" panose="020B0004020202020204" pitchFamily="34" charset="0"/>
                        </a:rPr>
                        <a:t>5  </a:t>
                      </a:r>
                      <a:endParaRPr lang="en-GB" b="0" i="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tc>
                  <a:txBody>
                    <a:bodyPr/>
                    <a:lstStyle/>
                    <a:p>
                      <a:pPr algn="l" rtl="0" fontAlgn="base">
                        <a:lnSpc>
                          <a:spcPts val="1376"/>
                        </a:lnSpc>
                        <a:spcAft>
                          <a:spcPts val="800"/>
                        </a:spcAft>
                      </a:pPr>
                      <a:r>
                        <a:rPr lang="en-GB" sz="1100" b="0" i="0" dirty="0">
                          <a:effectLst/>
                          <a:latin typeface="Aptos" panose="020B0004020202020204" pitchFamily="34" charset="0"/>
                        </a:rPr>
                        <a:t>Excellent: fully meets the requirements in all areas and exceeds some or all of the major requirements. Provides an excellent and detailed explanation and evidence.  </a:t>
                      </a:r>
                      <a:endParaRPr lang="en-GB" b="0" i="0" dirty="0">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43012096"/>
                  </a:ext>
                </a:extLst>
              </a:tr>
            </a:tbl>
          </a:graphicData>
        </a:graphic>
      </p:graphicFrame>
    </p:spTree>
    <p:extLst>
      <p:ext uri="{BB962C8B-B14F-4D97-AF65-F5344CB8AC3E}">
        <p14:creationId xmlns:p14="http://schemas.microsoft.com/office/powerpoint/2010/main" val="352023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6A0F-1182-4E45-64A6-20234C990906}"/>
              </a:ext>
            </a:extLst>
          </p:cNvPr>
          <p:cNvSpPr>
            <a:spLocks noGrp="1"/>
          </p:cNvSpPr>
          <p:nvPr>
            <p:ph type="title"/>
          </p:nvPr>
        </p:nvSpPr>
        <p:spPr>
          <a:xfrm>
            <a:off x="541866" y="553453"/>
            <a:ext cx="7521479" cy="3314212"/>
          </a:xfrm>
        </p:spPr>
        <p:txBody>
          <a:bodyPr/>
          <a:lstStyle/>
          <a:p>
            <a:r>
              <a:rPr lang="en-GB" dirty="0"/>
              <a:t>EOI – Breakdown of Qualitative Questions/GDPR</a:t>
            </a:r>
          </a:p>
        </p:txBody>
      </p:sp>
      <p:sp>
        <p:nvSpPr>
          <p:cNvPr id="3" name="Content Placeholder 2">
            <a:extLst>
              <a:ext uri="{FF2B5EF4-FFF2-40B4-BE49-F238E27FC236}">
                <a16:creationId xmlns:a16="http://schemas.microsoft.com/office/drawing/2014/main" id="{D1CB9FE8-125C-2226-BBA4-D2468B3437CB}"/>
              </a:ext>
            </a:extLst>
          </p:cNvPr>
          <p:cNvSpPr>
            <a:spLocks noGrp="1"/>
          </p:cNvSpPr>
          <p:nvPr>
            <p:ph idx="1"/>
          </p:nvPr>
        </p:nvSpPr>
        <p:spPr>
          <a:xfrm>
            <a:off x="541866" y="2133696"/>
            <a:ext cx="9570855" cy="3758796"/>
          </a:xfrm>
        </p:spPr>
        <p:txBody>
          <a:bodyPr numCol="2"/>
          <a:lstStyle/>
          <a:p>
            <a:pPr marL="342900" indent="-342900">
              <a:buFont typeface="+mj-lt"/>
              <a:buAutoNum type="arabicParenR"/>
            </a:pPr>
            <a:r>
              <a:rPr lang="en-GB" dirty="0"/>
              <a:t>Organisational overview and main activities</a:t>
            </a:r>
          </a:p>
          <a:p>
            <a:pPr marL="342900" indent="-342900">
              <a:buFont typeface="+mj-lt"/>
              <a:buAutoNum type="arabicParenR"/>
            </a:pPr>
            <a:r>
              <a:rPr lang="en-GB" dirty="0"/>
              <a:t>History of current contracts and delivery</a:t>
            </a:r>
          </a:p>
          <a:p>
            <a:pPr marL="342900" indent="-342900">
              <a:buFont typeface="+mj-lt"/>
              <a:buAutoNum type="arabicParenR"/>
            </a:pPr>
            <a:r>
              <a:rPr lang="en-GB" dirty="0"/>
              <a:t>Specific delivery experience</a:t>
            </a:r>
          </a:p>
          <a:p>
            <a:pPr marL="342900" indent="-342900">
              <a:buFont typeface="+mj-lt"/>
              <a:buAutoNum type="arabicParenR"/>
            </a:pPr>
            <a:r>
              <a:rPr lang="en-GB" dirty="0"/>
              <a:t>Cohort experience</a:t>
            </a:r>
          </a:p>
          <a:p>
            <a:pPr marL="342900" indent="-342900">
              <a:buFont typeface="+mj-lt"/>
              <a:buAutoNum type="arabicParenR"/>
            </a:pPr>
            <a:r>
              <a:rPr lang="en-GB" dirty="0"/>
              <a:t>Local employer relationships</a:t>
            </a:r>
          </a:p>
          <a:p>
            <a:pPr marL="342900" indent="-342900">
              <a:buFont typeface="+mj-lt"/>
              <a:buAutoNum type="arabicParenR"/>
            </a:pPr>
            <a:r>
              <a:rPr lang="en-GB" dirty="0"/>
              <a:t>Regional experience</a:t>
            </a:r>
          </a:p>
          <a:p>
            <a:pPr marL="342900" indent="-342900">
              <a:buFont typeface="+mj-lt"/>
              <a:buAutoNum type="arabicParenR"/>
            </a:pPr>
            <a:r>
              <a:rPr lang="en-GB" dirty="0"/>
              <a:t>Quality Assurance and Compliance</a:t>
            </a:r>
          </a:p>
          <a:p>
            <a:pPr marL="342900" indent="-342900">
              <a:buFont typeface="+mj-lt"/>
              <a:buAutoNum type="arabicParenR"/>
            </a:pPr>
            <a:r>
              <a:rPr lang="en-GB" dirty="0"/>
              <a:t>Safeguarding</a:t>
            </a:r>
          </a:p>
          <a:p>
            <a:pPr marL="342900" indent="-342900">
              <a:buFont typeface="+mj-lt"/>
              <a:buAutoNum type="arabicParenR"/>
            </a:pPr>
            <a:r>
              <a:rPr lang="en-GB" dirty="0"/>
              <a:t>Local Premises</a:t>
            </a:r>
          </a:p>
          <a:p>
            <a:pPr marL="342900" indent="-342900">
              <a:buFont typeface="+mj-lt"/>
              <a:buAutoNum type="arabicParenR"/>
            </a:pPr>
            <a:r>
              <a:rPr lang="en-GB" dirty="0"/>
              <a:t>Equality and Diversity</a:t>
            </a:r>
          </a:p>
          <a:p>
            <a:pPr marL="342900" indent="-342900">
              <a:buFont typeface="+mj-lt"/>
              <a:buAutoNum type="arabicParenR"/>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D134941D-9873-4813-10BF-EB1842DF21DC}"/>
              </a:ext>
            </a:extLst>
          </p:cNvPr>
          <p:cNvSpPr txBox="1">
            <a:spLocks/>
          </p:cNvSpPr>
          <p:nvPr/>
        </p:nvSpPr>
        <p:spPr>
          <a:xfrm>
            <a:off x="6096000" y="2124556"/>
            <a:ext cx="9892145" cy="3758796"/>
          </a:xfrm>
          <a:prstGeom prst="rect">
            <a:avLst/>
          </a:prstGeom>
        </p:spPr>
        <p:txBody>
          <a:bodyPr vert="horz" lIns="0" tIns="0" rIns="0" bIns="0" numCol="2" spcCol="360000" rtlCol="0">
            <a:normAutofit/>
          </a:bodyPr>
          <a:lstStyle>
            <a:lvl1pPr marL="171450" indent="-171450" algn="l" defTabSz="685800" rtl="0" eaLnBrk="1" latinLnBrk="0" hangingPunct="1">
              <a:lnSpc>
                <a:spcPts val="1800"/>
              </a:lnSpc>
              <a:spcBef>
                <a:spcPts val="1200"/>
              </a:spcBef>
              <a:buFont typeface="Arial" panose="020B0604020202020204" pitchFamily="34" charset="0"/>
              <a:buChar char="•"/>
              <a:defRPr sz="1600" b="1"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ts val="1867"/>
              </a:lnSpc>
              <a:spcBef>
                <a:spcPts val="600"/>
              </a:spcBef>
              <a:buFont typeface="Arial" panose="020B0604020202020204" pitchFamily="34" charset="0"/>
              <a:buChar char="•"/>
              <a:defRPr sz="1333"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arenR"/>
            </a:pPr>
            <a:r>
              <a:rPr lang="en-GB" dirty="0"/>
              <a:t>Processes in place to ensure GDPR compliance</a:t>
            </a:r>
          </a:p>
          <a:p>
            <a:pPr marL="342900" indent="-342900">
              <a:buFont typeface="+mj-lt"/>
              <a:buAutoNum type="arabicParenR"/>
            </a:pPr>
            <a:r>
              <a:rPr lang="en-GB" dirty="0"/>
              <a:t>Data protection policies for participant data</a:t>
            </a:r>
          </a:p>
          <a:p>
            <a:pPr marL="342900" indent="-342900">
              <a:buFont typeface="+mj-lt"/>
              <a:buAutoNum type="arabicParenR"/>
            </a:pPr>
            <a:r>
              <a:rPr lang="en-GB" dirty="0"/>
              <a:t>Length of storage for participant data</a:t>
            </a:r>
          </a:p>
          <a:p>
            <a:pPr marL="342900" indent="-342900">
              <a:buFont typeface="+mj-lt"/>
              <a:buAutoNum type="arabicParenR"/>
            </a:pPr>
            <a:r>
              <a:rPr lang="en-GB" dirty="0"/>
              <a:t>Obtaining consent from data subjects</a:t>
            </a:r>
          </a:p>
          <a:p>
            <a:pPr marL="342900" indent="-342900">
              <a:buFont typeface="+mj-lt"/>
              <a:buAutoNum type="arabicParenR"/>
            </a:pPr>
            <a:r>
              <a:rPr lang="en-GB" dirty="0"/>
              <a:t>Having an appointed Data Protection Officer</a:t>
            </a:r>
          </a:p>
          <a:p>
            <a:pPr marL="342900" indent="-342900">
              <a:buFont typeface="+mj-lt"/>
              <a:buAutoNum type="arabicParenR"/>
            </a:pPr>
            <a:r>
              <a:rPr lang="en-GB" dirty="0"/>
              <a:t>Formal procedure for reporting data breaches</a:t>
            </a:r>
          </a:p>
          <a:p>
            <a:pPr marL="342900" indent="-342900">
              <a:buFont typeface="+mj-lt"/>
              <a:buAutoNum type="arabicParenR"/>
            </a:pPr>
            <a:r>
              <a:rPr lang="en-GB" dirty="0"/>
              <a:t>Handling customers requesting data removal</a:t>
            </a:r>
          </a:p>
          <a:p>
            <a:pPr marL="342900" indent="-342900">
              <a:buFont typeface="+mj-lt"/>
              <a:buAutoNum type="arabicParenR"/>
            </a:pPr>
            <a:r>
              <a:rPr lang="en-GB" dirty="0"/>
              <a:t>Working with Third-Party Organisations</a:t>
            </a:r>
          </a:p>
          <a:p>
            <a:pPr marL="342900" indent="-342900">
              <a:buFont typeface="+mj-lt"/>
              <a:buAutoNum type="arabicParenR"/>
            </a:pPr>
            <a:r>
              <a:rPr lang="en-GB" dirty="0"/>
              <a:t>Access restrictions including who would have access to the data we share</a:t>
            </a:r>
          </a:p>
          <a:p>
            <a:pPr marL="342900" indent="-342900">
              <a:buFont typeface="+mj-lt"/>
              <a:buAutoNum type="arabicParenR"/>
            </a:pPr>
            <a:endParaRPr lang="en-GB" dirty="0"/>
          </a:p>
        </p:txBody>
      </p:sp>
      <p:sp>
        <p:nvSpPr>
          <p:cNvPr id="6" name="Slide Number Placeholder 12">
            <a:extLst>
              <a:ext uri="{FF2B5EF4-FFF2-40B4-BE49-F238E27FC236}">
                <a16:creationId xmlns:a16="http://schemas.microsoft.com/office/drawing/2014/main" id="{4F67511E-C337-31DA-5F3E-C93557E91AF8}"/>
              </a:ext>
            </a:extLst>
          </p:cNvPr>
          <p:cNvSpPr txBox="1">
            <a:spLocks/>
          </p:cNvSpPr>
          <p:nvPr/>
        </p:nvSpPr>
        <p:spPr>
          <a:xfrm>
            <a:off x="10850534" y="6195557"/>
            <a:ext cx="799599" cy="307990"/>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18</a:t>
            </a:fld>
            <a:endParaRPr lang="en-US" dirty="0"/>
          </a:p>
        </p:txBody>
      </p:sp>
    </p:spTree>
    <p:extLst>
      <p:ext uri="{BB962C8B-B14F-4D97-AF65-F5344CB8AC3E}">
        <p14:creationId xmlns:p14="http://schemas.microsoft.com/office/powerpoint/2010/main" val="152666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AF03A-B25C-EA38-240E-DBD8E3A12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69AA3-EED1-5BCA-2493-B6E97D964A9C}"/>
              </a:ext>
            </a:extLst>
          </p:cNvPr>
          <p:cNvSpPr>
            <a:spLocks noGrp="1"/>
          </p:cNvSpPr>
          <p:nvPr>
            <p:ph type="title"/>
          </p:nvPr>
        </p:nvSpPr>
        <p:spPr>
          <a:xfrm>
            <a:off x="2970433" y="2028292"/>
            <a:ext cx="6104741" cy="2681360"/>
          </a:xfrm>
        </p:spPr>
        <p:txBody>
          <a:bodyPr/>
          <a:lstStyle/>
          <a:p>
            <a:pPr algn="ctr"/>
            <a:r>
              <a:rPr lang="en-GB" sz="6000" dirty="0"/>
              <a:t>Thank you! </a:t>
            </a:r>
            <a:br>
              <a:rPr lang="en-GB" sz="6000" dirty="0"/>
            </a:br>
            <a:br>
              <a:rPr lang="en-GB" sz="6000" dirty="0"/>
            </a:br>
            <a:r>
              <a:rPr lang="en-GB" sz="6000" dirty="0"/>
              <a:t>Any Questions?</a:t>
            </a:r>
          </a:p>
        </p:txBody>
      </p:sp>
    </p:spTree>
    <p:extLst>
      <p:ext uri="{BB962C8B-B14F-4D97-AF65-F5344CB8AC3E}">
        <p14:creationId xmlns:p14="http://schemas.microsoft.com/office/powerpoint/2010/main" val="241413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a:xfrm>
            <a:off x="541866" y="553453"/>
            <a:ext cx="5427135" cy="687137"/>
          </a:xfrm>
        </p:spPr>
        <p:txBody>
          <a:bodyPr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733" dirty="0">
                <a:solidFill>
                  <a:srgbClr val="4BA58A"/>
                </a:solidFill>
              </a:rPr>
              <a:t>Housekeeping</a:t>
            </a:r>
          </a:p>
        </p:txBody>
      </p:sp>
      <p:sp>
        <p:nvSpPr>
          <p:cNvPr id="6" name="Content Placeholder 5">
            <a:extLst>
              <a:ext uri="{FF2B5EF4-FFF2-40B4-BE49-F238E27FC236}">
                <a16:creationId xmlns:a16="http://schemas.microsoft.com/office/drawing/2014/main" id="{A825DBFC-16DE-CE6A-316B-8D9070B8CC9B}"/>
              </a:ext>
            </a:extLst>
          </p:cNvPr>
          <p:cNvSpPr>
            <a:spLocks noGrp="1"/>
          </p:cNvSpPr>
          <p:nvPr>
            <p:ph idx="1"/>
          </p:nvPr>
        </p:nvSpPr>
        <p:spPr>
          <a:xfrm>
            <a:off x="541868" y="2016001"/>
            <a:ext cx="5427131" cy="3758796"/>
          </a:xfrm>
        </p:spPr>
        <p:txBody>
          <a:bodyPr>
            <a:normAutofit/>
          </a:bodyPr>
          <a:lstStyle/>
          <a:p>
            <a:r>
              <a:rPr lang="en-GB" dirty="0"/>
              <a:t>Please keep microphones on mute and cameras off during this event. There will be time to ask questions at the end. Please use the “Raise Hand” feature at the end of this briefing if you wish to ask a question.</a:t>
            </a:r>
          </a:p>
          <a:p>
            <a:r>
              <a:rPr lang="en-GB" dirty="0"/>
              <a:t>If you have any questions during the event, please leave use the Q&amp;A Teams button.</a:t>
            </a:r>
          </a:p>
          <a:p>
            <a:r>
              <a:rPr lang="en-GB" dirty="0"/>
              <a:t>We will try and answer any questions during the event, but if we can’t, we will get back to you with an FAQ.</a:t>
            </a:r>
          </a:p>
          <a:p>
            <a:r>
              <a:rPr lang="en-GB" dirty="0"/>
              <a:t>All slides will be made available after </a:t>
            </a:r>
            <a:r>
              <a:rPr lang="en-GB"/>
              <a:t>the event.</a:t>
            </a:r>
            <a:endParaRPr lang="en-GB" dirty="0"/>
          </a:p>
          <a:p>
            <a:r>
              <a:rPr lang="en-GB" dirty="0"/>
              <a:t>All questions and answers will also be made available, we will also include answers for any questions that we do not have time for or need further guidance on.</a:t>
            </a:r>
          </a:p>
        </p:txBody>
      </p:sp>
      <p:pic>
        <p:nvPicPr>
          <p:cNvPr id="2050" name="Picture 2" descr="Microsoft Teams - Wikipedia">
            <a:extLst>
              <a:ext uri="{FF2B5EF4-FFF2-40B4-BE49-F238E27FC236}">
                <a16:creationId xmlns:a16="http://schemas.microsoft.com/office/drawing/2014/main" id="{0986F2A0-3581-4ED9-4315-57A8C3B24D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5713" y="2016001"/>
            <a:ext cx="4041715" cy="3758796"/>
          </a:xfrm>
          <a:prstGeom prst="rect">
            <a:avLst/>
          </a:prstGeom>
          <a:solidFill>
            <a:srgbClr val="FFFFFF"/>
          </a:solidFill>
        </p:spPr>
      </p:pic>
      <p:sp>
        <p:nvSpPr>
          <p:cNvPr id="5" name="Slide Number Placeholder 4" hidden="1">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1281229" y="6195557"/>
            <a:ext cx="368904" cy="29694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pPr>
              <a:spcAft>
                <a:spcPts val="600"/>
              </a:spcAft>
            </a:pPr>
            <a:fld id="{22EA7540-FD7F-0643-B9E1-8841F07AE6FE}" type="slidenum">
              <a:rPr lang="en-US" smtClean="0"/>
              <a:pPr>
                <a:spcAft>
                  <a:spcPts val="600"/>
                </a:spcAft>
              </a:pPr>
              <a:t>2</a:t>
            </a:fld>
            <a:endParaRPr lang="en-US"/>
          </a:p>
        </p:txBody>
      </p:sp>
    </p:spTree>
    <p:extLst>
      <p:ext uri="{BB962C8B-B14F-4D97-AF65-F5344CB8AC3E}">
        <p14:creationId xmlns:p14="http://schemas.microsoft.com/office/powerpoint/2010/main" val="14206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18D0-804A-FBE8-9E72-5BC27BE9F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ED0FB-9AAF-F6B1-BD1D-399346500CDB}"/>
              </a:ext>
            </a:extLst>
          </p:cNvPr>
          <p:cNvSpPr>
            <a:spLocks noGrp="1"/>
          </p:cNvSpPr>
          <p:nvPr>
            <p:ph type="title"/>
          </p:nvPr>
        </p:nvSpPr>
        <p:spPr>
          <a:xfrm>
            <a:off x="1003981" y="494460"/>
            <a:ext cx="6104741" cy="2681360"/>
          </a:xfrm>
        </p:spPr>
        <p:txBody>
          <a:bodyPr/>
          <a:lstStyle/>
          <a:p>
            <a:r>
              <a:rPr lang="en-GB" sz="4400" dirty="0">
                <a:solidFill>
                  <a:schemeClr val="bg1"/>
                </a:solidFill>
              </a:rPr>
              <a:t>Agenda</a:t>
            </a:r>
            <a:br>
              <a:rPr lang="en-GB" sz="4400" dirty="0">
                <a:solidFill>
                  <a:schemeClr val="bg1"/>
                </a:solidFill>
              </a:rPr>
            </a:br>
            <a:br>
              <a:rPr lang="en-GB" sz="2800" dirty="0">
                <a:solidFill>
                  <a:schemeClr val="tx1"/>
                </a:solidFill>
              </a:rPr>
            </a:br>
            <a:br>
              <a:rPr lang="en-GB" sz="2800" dirty="0">
                <a:solidFill>
                  <a:schemeClr val="tx1"/>
                </a:solidFill>
              </a:rPr>
            </a:br>
            <a:r>
              <a:rPr lang="en-GB" sz="2800" dirty="0">
                <a:solidFill>
                  <a:schemeClr val="tx1"/>
                </a:solidFill>
              </a:rPr>
              <a:t>1. Purpose of today</a:t>
            </a:r>
            <a:br>
              <a:rPr lang="en-GB" sz="2800" dirty="0">
                <a:solidFill>
                  <a:schemeClr val="tx1"/>
                </a:solidFill>
              </a:rPr>
            </a:br>
            <a:br>
              <a:rPr lang="en-GB" sz="2800" dirty="0">
                <a:solidFill>
                  <a:schemeClr val="tx1"/>
                </a:solidFill>
              </a:rPr>
            </a:br>
            <a:r>
              <a:rPr lang="en-GB" sz="2800" dirty="0">
                <a:solidFill>
                  <a:schemeClr val="tx1"/>
                </a:solidFill>
              </a:rPr>
              <a:t>2. Who we are – About Futures? </a:t>
            </a:r>
            <a:br>
              <a:rPr lang="en-GB" sz="2800" dirty="0">
                <a:solidFill>
                  <a:schemeClr val="tx1"/>
                </a:solidFill>
              </a:rPr>
            </a:br>
            <a:br>
              <a:rPr lang="en-GB" sz="2800" dirty="0">
                <a:solidFill>
                  <a:schemeClr val="tx1"/>
                </a:solidFill>
              </a:rPr>
            </a:br>
            <a:r>
              <a:rPr lang="en-GB" sz="2800" dirty="0">
                <a:solidFill>
                  <a:schemeClr val="tx1"/>
                </a:solidFill>
              </a:rPr>
              <a:t>3. What is Connect to Work? </a:t>
            </a:r>
            <a:br>
              <a:rPr lang="en-GB" sz="2800" dirty="0">
                <a:solidFill>
                  <a:schemeClr val="tx1"/>
                </a:solidFill>
              </a:rPr>
            </a:br>
            <a:br>
              <a:rPr lang="en-GB" sz="2800" dirty="0">
                <a:solidFill>
                  <a:schemeClr val="tx1"/>
                </a:solidFill>
              </a:rPr>
            </a:br>
            <a:r>
              <a:rPr lang="en-GB" sz="2800" dirty="0">
                <a:solidFill>
                  <a:schemeClr val="tx1"/>
                </a:solidFill>
              </a:rPr>
              <a:t>4. Futures Expression of Interest</a:t>
            </a:r>
            <a:br>
              <a:rPr lang="en-GB" sz="2800" dirty="0">
                <a:solidFill>
                  <a:schemeClr val="tx1"/>
                </a:solidFill>
              </a:rPr>
            </a:br>
            <a:br>
              <a:rPr lang="en-GB" sz="2800" dirty="0">
                <a:solidFill>
                  <a:schemeClr val="tx1"/>
                </a:solidFill>
              </a:rPr>
            </a:br>
            <a:r>
              <a:rPr lang="en-GB" sz="2800" dirty="0">
                <a:solidFill>
                  <a:schemeClr val="tx1"/>
                </a:solidFill>
              </a:rPr>
              <a:t>5. Q &amp; A </a:t>
            </a:r>
          </a:p>
        </p:txBody>
      </p:sp>
    </p:spTree>
    <p:extLst>
      <p:ext uri="{BB962C8B-B14F-4D97-AF65-F5344CB8AC3E}">
        <p14:creationId xmlns:p14="http://schemas.microsoft.com/office/powerpoint/2010/main" val="200629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FEEC2-5D58-B7EF-620E-C55AF18B3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9C4B6-E3F8-14FD-88EE-072F6194FD64}"/>
              </a:ext>
            </a:extLst>
          </p:cNvPr>
          <p:cNvSpPr>
            <a:spLocks noGrp="1"/>
          </p:cNvSpPr>
          <p:nvPr>
            <p:ph type="title"/>
          </p:nvPr>
        </p:nvSpPr>
        <p:spPr>
          <a:xfrm>
            <a:off x="1003981" y="494460"/>
            <a:ext cx="5092019" cy="705075"/>
          </a:xfrm>
        </p:spPr>
        <p:txBody>
          <a:bodyPr/>
          <a:lstStyle/>
          <a:p>
            <a:r>
              <a:rPr lang="en-GB" sz="4400" dirty="0">
                <a:solidFill>
                  <a:schemeClr val="bg1"/>
                </a:solidFill>
              </a:rPr>
              <a:t>Purpose of today</a:t>
            </a:r>
            <a:br>
              <a:rPr lang="en-GB" sz="4400" dirty="0">
                <a:solidFill>
                  <a:schemeClr val="bg1"/>
                </a:solidFill>
              </a:rPr>
            </a:br>
            <a:br>
              <a:rPr lang="en-GB" sz="2800" dirty="0">
                <a:solidFill>
                  <a:schemeClr val="tx1"/>
                </a:solidFill>
              </a:rPr>
            </a:br>
            <a:br>
              <a:rPr lang="en-GB" sz="2800" dirty="0">
                <a:solidFill>
                  <a:schemeClr val="tx1"/>
                </a:solidFill>
              </a:rPr>
            </a:br>
            <a:endParaRPr lang="en-GB" sz="2800" b="0" dirty="0">
              <a:solidFill>
                <a:schemeClr val="tx1"/>
              </a:solidFill>
            </a:endParaRPr>
          </a:p>
        </p:txBody>
      </p:sp>
      <p:sp>
        <p:nvSpPr>
          <p:cNvPr id="3" name="Title 1">
            <a:extLst>
              <a:ext uri="{FF2B5EF4-FFF2-40B4-BE49-F238E27FC236}">
                <a16:creationId xmlns:a16="http://schemas.microsoft.com/office/drawing/2014/main" id="{897BA0B2-A9D8-E180-8D17-95D4E16DF6CB}"/>
              </a:ext>
            </a:extLst>
          </p:cNvPr>
          <p:cNvSpPr txBox="1">
            <a:spLocks/>
          </p:cNvSpPr>
          <p:nvPr/>
        </p:nvSpPr>
        <p:spPr>
          <a:xfrm>
            <a:off x="910574" y="1364616"/>
            <a:ext cx="10902884" cy="268136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733" b="1" kern="1200">
                <a:solidFill>
                  <a:srgbClr val="4BA58A"/>
                </a:solidFill>
                <a:latin typeface="Segoe UI" panose="020B0502040204020203" pitchFamily="34" charset="0"/>
                <a:ea typeface="+mj-ea"/>
                <a:cs typeface="Segoe UI" panose="020B0502040204020203" pitchFamily="34" charset="0"/>
              </a:defRPr>
            </a:lvl1pPr>
          </a:lstStyle>
          <a:p>
            <a:pPr marL="457200" indent="-457200">
              <a:buFont typeface="Arial" panose="020B0604020202020204" pitchFamily="34" charset="0"/>
              <a:buChar char="•"/>
            </a:pPr>
            <a:r>
              <a:rPr lang="en-GB" sz="2000" b="0" dirty="0">
                <a:solidFill>
                  <a:schemeClr val="tx1"/>
                </a:solidFill>
              </a:rPr>
              <a:t>Explain who Futures are and our intent with regards to Connect to Work</a:t>
            </a:r>
          </a:p>
          <a:p>
            <a:pPr marL="457200" indent="-457200">
              <a:buFont typeface="Arial" panose="020B0604020202020204" pitchFamily="34" charset="0"/>
              <a:buChar char="•"/>
            </a:pPr>
            <a:endParaRPr lang="en-GB" sz="2000" b="0" dirty="0">
              <a:solidFill>
                <a:schemeClr val="tx1"/>
              </a:solidFill>
            </a:endParaRPr>
          </a:p>
          <a:p>
            <a:pPr marL="457200" indent="-457200">
              <a:buFont typeface="Arial" panose="020B0604020202020204" pitchFamily="34" charset="0"/>
              <a:buChar char="•"/>
            </a:pPr>
            <a:r>
              <a:rPr lang="en-GB" sz="2000" b="0" dirty="0">
                <a:solidFill>
                  <a:schemeClr val="tx1"/>
                </a:solidFill>
              </a:rPr>
              <a:t>Raise awareness about the Connect to Work programme amongst local organisations</a:t>
            </a:r>
          </a:p>
          <a:p>
            <a:pPr marL="457200" indent="-457200">
              <a:buFont typeface="Arial" panose="020B0604020202020204" pitchFamily="34" charset="0"/>
              <a:buChar char="•"/>
            </a:pPr>
            <a:endParaRPr lang="en-GB" sz="2000" b="0" dirty="0">
              <a:solidFill>
                <a:schemeClr val="tx1"/>
              </a:solidFill>
            </a:endParaRPr>
          </a:p>
          <a:p>
            <a:pPr marL="457200" indent="-457200">
              <a:buFont typeface="Arial" panose="020B0604020202020204" pitchFamily="34" charset="0"/>
              <a:buChar char="•"/>
            </a:pPr>
            <a:r>
              <a:rPr lang="en-GB" sz="2000" b="0" dirty="0">
                <a:solidFill>
                  <a:schemeClr val="tx1"/>
                </a:solidFill>
              </a:rPr>
              <a:t>Outline what we know about the programme (and what we don’t) both in terms of delivery requirements and the procurement process</a:t>
            </a:r>
          </a:p>
          <a:p>
            <a:pPr marL="457200" indent="-457200">
              <a:buFont typeface="Arial" panose="020B0604020202020204" pitchFamily="34" charset="0"/>
              <a:buChar char="•"/>
            </a:pPr>
            <a:endParaRPr lang="en-GB" sz="2000" b="0" dirty="0">
              <a:solidFill>
                <a:schemeClr val="tx1"/>
              </a:solidFill>
            </a:endParaRPr>
          </a:p>
          <a:p>
            <a:pPr marL="457200" indent="-457200">
              <a:buFont typeface="Arial" panose="020B0604020202020204" pitchFamily="34" charset="0"/>
              <a:buChar char="•"/>
            </a:pPr>
            <a:r>
              <a:rPr lang="en-GB" sz="2000" b="0" dirty="0">
                <a:solidFill>
                  <a:schemeClr val="tx1"/>
                </a:solidFill>
              </a:rPr>
              <a:t>Describe our Expression of Interest process, our supply chain requirements, and next steps</a:t>
            </a:r>
          </a:p>
          <a:p>
            <a:pPr marL="457200" indent="-457200">
              <a:buFont typeface="Arial" panose="020B0604020202020204" pitchFamily="34" charset="0"/>
              <a:buChar char="•"/>
            </a:pPr>
            <a:endParaRPr lang="en-GB" sz="2000" b="0" dirty="0">
              <a:solidFill>
                <a:schemeClr val="tx1"/>
              </a:solidFill>
            </a:endParaRPr>
          </a:p>
          <a:p>
            <a:pPr marL="457200" indent="-457200">
              <a:buFont typeface="Arial" panose="020B0604020202020204" pitchFamily="34" charset="0"/>
              <a:buChar char="•"/>
            </a:pPr>
            <a:r>
              <a:rPr lang="en-GB" sz="2000" b="0" dirty="0">
                <a:solidFill>
                  <a:schemeClr val="tx1"/>
                </a:solidFill>
              </a:rPr>
              <a:t>Invite Questions and provide Answers </a:t>
            </a:r>
          </a:p>
          <a:p>
            <a:pPr marL="457200" indent="-457200">
              <a:buFont typeface="Arial" panose="020B0604020202020204" pitchFamily="34" charset="0"/>
              <a:buChar char="•"/>
            </a:pPr>
            <a:endParaRPr lang="en-GB" sz="2000" b="0" dirty="0">
              <a:solidFill>
                <a:schemeClr val="tx1"/>
              </a:solidFill>
            </a:endParaRPr>
          </a:p>
          <a:p>
            <a:pPr marL="457200" indent="-457200">
              <a:buFont typeface="Arial" panose="020B0604020202020204" pitchFamily="34" charset="0"/>
              <a:buChar char="•"/>
            </a:pPr>
            <a:r>
              <a:rPr lang="en-GB" sz="2000" b="0" dirty="0">
                <a:solidFill>
                  <a:schemeClr val="tx1"/>
                </a:solidFill>
              </a:rPr>
              <a:t>We aren’t looking for organisations to promote what they do and their suitability for Connect to Work </a:t>
            </a:r>
            <a:r>
              <a:rPr lang="en-GB" sz="2000" b="0" u="sng" dirty="0">
                <a:solidFill>
                  <a:schemeClr val="tx1"/>
                </a:solidFill>
              </a:rPr>
              <a:t>in this meeting  </a:t>
            </a:r>
          </a:p>
          <a:p>
            <a:pPr marL="457200" indent="-457200">
              <a:buFont typeface="Arial" panose="020B0604020202020204" pitchFamily="34" charset="0"/>
              <a:buChar char="•"/>
            </a:pPr>
            <a:endParaRPr lang="en-GB" sz="2000" b="0" u="sng" dirty="0">
              <a:solidFill>
                <a:schemeClr val="tx1"/>
              </a:solidFill>
            </a:endParaRPr>
          </a:p>
          <a:p>
            <a:pPr marL="457200" indent="-457200">
              <a:buFont typeface="Arial" panose="020B0604020202020204" pitchFamily="34" charset="0"/>
              <a:buChar char="•"/>
            </a:pPr>
            <a:r>
              <a:rPr lang="en-GB" sz="2000" b="0" dirty="0">
                <a:solidFill>
                  <a:schemeClr val="tx1"/>
                </a:solidFill>
              </a:rPr>
              <a:t>We can’t confirm how </a:t>
            </a:r>
            <a:r>
              <a:rPr lang="en-GB" sz="2000" b="0" i="1" dirty="0">
                <a:solidFill>
                  <a:schemeClr val="tx1"/>
                </a:solidFill>
              </a:rPr>
              <a:t>many</a:t>
            </a:r>
            <a:r>
              <a:rPr lang="en-GB" sz="2000" b="0" dirty="0">
                <a:solidFill>
                  <a:schemeClr val="tx1"/>
                </a:solidFill>
              </a:rPr>
              <a:t> partners we are looking for or what specific roles we are looking for supply chain support as part of our delivery model at this stage. </a:t>
            </a:r>
            <a:br>
              <a:rPr lang="en-GB" sz="2400" b="0" dirty="0">
                <a:solidFill>
                  <a:schemeClr val="tx1"/>
                </a:solidFill>
              </a:rPr>
            </a:br>
            <a:br>
              <a:rPr lang="en-GB" sz="2400" b="0" dirty="0">
                <a:solidFill>
                  <a:schemeClr val="tx1"/>
                </a:solidFill>
              </a:rPr>
            </a:br>
            <a:endParaRPr lang="en-GB" sz="2800" b="0" dirty="0">
              <a:solidFill>
                <a:schemeClr val="tx1"/>
              </a:solidFill>
            </a:endParaRPr>
          </a:p>
        </p:txBody>
      </p:sp>
    </p:spTree>
    <p:extLst>
      <p:ext uri="{BB962C8B-B14F-4D97-AF65-F5344CB8AC3E}">
        <p14:creationId xmlns:p14="http://schemas.microsoft.com/office/powerpoint/2010/main" val="55754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About Futures</a:t>
            </a:r>
          </a:p>
        </p:txBody>
      </p:sp>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1281229" y="6195557"/>
            <a:ext cx="368904" cy="29694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5</a:t>
            </a:fld>
            <a:endParaRPr lang="en-US" dirty="0"/>
          </a:p>
        </p:txBody>
      </p:sp>
      <p:pic>
        <p:nvPicPr>
          <p:cNvPr id="15" name="Picture 14">
            <a:extLst>
              <a:ext uri="{FF2B5EF4-FFF2-40B4-BE49-F238E27FC236}">
                <a16:creationId xmlns:a16="http://schemas.microsoft.com/office/drawing/2014/main" id="{4075D002-17D9-361B-3C1D-4D8B8930EDD8}"/>
              </a:ext>
            </a:extLst>
          </p:cNvPr>
          <p:cNvPicPr>
            <a:picLocks noChangeAspect="1"/>
          </p:cNvPicPr>
          <p:nvPr/>
        </p:nvPicPr>
        <p:blipFill>
          <a:blip r:embed="rId3"/>
          <a:srcRect t="14395"/>
          <a:stretch/>
        </p:blipFill>
        <p:spPr>
          <a:xfrm>
            <a:off x="1161505" y="962043"/>
            <a:ext cx="9868989" cy="4933914"/>
          </a:xfrm>
          <a:prstGeom prst="rect">
            <a:avLst/>
          </a:prstGeom>
        </p:spPr>
      </p:pic>
    </p:spTree>
    <p:extLst>
      <p:ext uri="{BB962C8B-B14F-4D97-AF65-F5344CB8AC3E}">
        <p14:creationId xmlns:p14="http://schemas.microsoft.com/office/powerpoint/2010/main" val="246123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09A02-8A90-7EFF-B9D1-0A17F87EC4BC}"/>
              </a:ext>
            </a:extLst>
          </p:cNvPr>
          <p:cNvSpPr>
            <a:spLocks noGrp="1"/>
          </p:cNvSpPr>
          <p:nvPr>
            <p:ph type="sldNum" sz="quarter" idx="4294967295"/>
          </p:nvPr>
        </p:nvSpPr>
        <p:spPr>
          <a:xfrm>
            <a:off x="11281229" y="6195557"/>
            <a:ext cx="368904" cy="29694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6</a:t>
            </a:fld>
            <a:endParaRPr lang="en-US" dirty="0"/>
          </a:p>
        </p:txBody>
      </p:sp>
      <p:sp>
        <p:nvSpPr>
          <p:cNvPr id="5" name="TextBox 4">
            <a:extLst>
              <a:ext uri="{FF2B5EF4-FFF2-40B4-BE49-F238E27FC236}">
                <a16:creationId xmlns:a16="http://schemas.microsoft.com/office/drawing/2014/main" id="{FD1932A5-4477-AFDB-9C66-27B5C46743E7}"/>
              </a:ext>
            </a:extLst>
          </p:cNvPr>
          <p:cNvSpPr txBox="1"/>
          <p:nvPr/>
        </p:nvSpPr>
        <p:spPr>
          <a:xfrm>
            <a:off x="657616" y="1492684"/>
            <a:ext cx="10814136" cy="94384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US" sz="1333" dirty="0">
                <a:latin typeface="Segoe UI" panose="020B0502040204020203" pitchFamily="34" charset="0"/>
                <a:cs typeface="Segoe UI" panose="020B0502040204020203" pitchFamily="34" charset="0"/>
              </a:rPr>
              <a:t>Body text placeholder –click to edit</a:t>
            </a:r>
          </a:p>
          <a:p>
            <a:pPr algn="l"/>
            <a:endParaRPr lang="en-US" sz="1333" dirty="0">
              <a:latin typeface="Segoe UI" panose="020B0502040204020203" pitchFamily="34" charset="0"/>
              <a:cs typeface="Segoe UI" panose="020B0502040204020203" pitchFamily="34" charset="0"/>
            </a:endParaRPr>
          </a:p>
          <a:p>
            <a:pPr algn="l"/>
            <a:endParaRPr lang="en-US" sz="1333" dirty="0">
              <a:latin typeface="Segoe UI" panose="020B0502040204020203" pitchFamily="34" charset="0"/>
              <a:cs typeface="Segoe UI" panose="020B0502040204020203" pitchFamily="34" charset="0"/>
            </a:endParaRPr>
          </a:p>
          <a:p>
            <a:pPr algn="l"/>
            <a:endParaRPr lang="en-US" sz="1333"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F487A96D-E4E0-A529-B44C-A0DF012CB40A}"/>
              </a:ext>
            </a:extLst>
          </p:cNvPr>
          <p:cNvPicPr>
            <a:picLocks noChangeAspect="1"/>
          </p:cNvPicPr>
          <p:nvPr/>
        </p:nvPicPr>
        <p:blipFill rotWithShape="1">
          <a:blip r:embed="rId3"/>
          <a:srcRect t="5232" b="5232"/>
          <a:stretch/>
        </p:blipFill>
        <p:spPr>
          <a:xfrm>
            <a:off x="0" y="0"/>
            <a:ext cx="12224000" cy="6876000"/>
          </a:xfrm>
          <a:prstGeom prst="rect">
            <a:avLst/>
          </a:prstGeom>
        </p:spPr>
      </p:pic>
    </p:spTree>
    <p:extLst>
      <p:ext uri="{BB962C8B-B14F-4D97-AF65-F5344CB8AC3E}">
        <p14:creationId xmlns:p14="http://schemas.microsoft.com/office/powerpoint/2010/main" val="9681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1281229" y="6195557"/>
            <a:ext cx="368904" cy="29694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7</a:t>
            </a:fld>
            <a:endParaRPr lang="en-US" dirty="0"/>
          </a:p>
        </p:txBody>
      </p:sp>
      <p:sp>
        <p:nvSpPr>
          <p:cNvPr id="6" name="Content Placeholder 5">
            <a:extLst>
              <a:ext uri="{FF2B5EF4-FFF2-40B4-BE49-F238E27FC236}">
                <a16:creationId xmlns:a16="http://schemas.microsoft.com/office/drawing/2014/main" id="{E3157792-AEB8-8F1E-A7C3-7BD7CE724EA9}"/>
              </a:ext>
            </a:extLst>
          </p:cNvPr>
          <p:cNvSpPr>
            <a:spLocks noGrp="1"/>
          </p:cNvSpPr>
          <p:nvPr>
            <p:ph idx="1"/>
          </p:nvPr>
        </p:nvSpPr>
        <p:spPr/>
        <p:txBody>
          <a:bodyPr/>
          <a:lstStyle/>
          <a:p>
            <a:endParaRPr lang="en-GB"/>
          </a:p>
        </p:txBody>
      </p:sp>
      <p:sp>
        <p:nvSpPr>
          <p:cNvPr id="9" name="Title 8">
            <a:extLst>
              <a:ext uri="{FF2B5EF4-FFF2-40B4-BE49-F238E27FC236}">
                <a16:creationId xmlns:a16="http://schemas.microsoft.com/office/drawing/2014/main" id="{BC3C1469-0A12-CFA4-3F92-D7E6E4789F11}"/>
              </a:ext>
            </a:extLst>
          </p:cNvPr>
          <p:cNvSpPr>
            <a:spLocks noGrp="1"/>
          </p:cNvSpPr>
          <p:nvPr>
            <p:ph type="title"/>
          </p:nvPr>
        </p:nvSpPr>
        <p:spPr/>
        <p:txBody>
          <a:bodyPr/>
          <a:lstStyle/>
          <a:p>
            <a:endParaRPr lang="en-GB"/>
          </a:p>
        </p:txBody>
      </p:sp>
      <p:sp>
        <p:nvSpPr>
          <p:cNvPr id="11" name="Content Placeholder 10">
            <a:extLst>
              <a:ext uri="{FF2B5EF4-FFF2-40B4-BE49-F238E27FC236}">
                <a16:creationId xmlns:a16="http://schemas.microsoft.com/office/drawing/2014/main" id="{D3DEAE5B-5925-AB57-8864-FF84716BB5BA}"/>
              </a:ext>
            </a:extLst>
          </p:cNvPr>
          <p:cNvSpPr>
            <a:spLocks noGrp="1"/>
          </p:cNvSpPr>
          <p:nvPr>
            <p:ph idx="10"/>
          </p:nvPr>
        </p:nvSpPr>
        <p:spPr/>
        <p:txBody>
          <a:bodyPr/>
          <a:lstStyle/>
          <a:p>
            <a:endParaRPr lang="en-GB"/>
          </a:p>
        </p:txBody>
      </p:sp>
      <p:pic>
        <p:nvPicPr>
          <p:cNvPr id="13" name="Picture 12">
            <a:extLst>
              <a:ext uri="{FF2B5EF4-FFF2-40B4-BE49-F238E27FC236}">
                <a16:creationId xmlns:a16="http://schemas.microsoft.com/office/drawing/2014/main" id="{F59F8045-5BB8-87C5-6BB3-6CD402C34EF3}"/>
              </a:ext>
            </a:extLst>
          </p:cNvPr>
          <p:cNvPicPr>
            <a:picLocks noChangeAspect="1"/>
          </p:cNvPicPr>
          <p:nvPr/>
        </p:nvPicPr>
        <p:blipFill rotWithShape="1">
          <a:blip r:embed="rId3"/>
          <a:srcRect t="5163" b="5163"/>
          <a:stretch/>
        </p:blipFill>
        <p:spPr>
          <a:xfrm>
            <a:off x="0" y="0"/>
            <a:ext cx="12224000" cy="6876000"/>
          </a:xfrm>
          <a:prstGeom prst="rect">
            <a:avLst/>
          </a:prstGeom>
        </p:spPr>
      </p:pic>
    </p:spTree>
    <p:extLst>
      <p:ext uri="{BB962C8B-B14F-4D97-AF65-F5344CB8AC3E}">
        <p14:creationId xmlns:p14="http://schemas.microsoft.com/office/powerpoint/2010/main" val="364845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Connect to Work – What do we know?</a:t>
            </a:r>
          </a:p>
        </p:txBody>
      </p:sp>
      <p:sp>
        <p:nvSpPr>
          <p:cNvPr id="4" name="Content Placeholder 3">
            <a:extLst>
              <a:ext uri="{FF2B5EF4-FFF2-40B4-BE49-F238E27FC236}">
                <a16:creationId xmlns:a16="http://schemas.microsoft.com/office/drawing/2014/main" id="{A6D44E69-3CB3-C296-00A2-80A3950786A1}"/>
              </a:ext>
            </a:extLst>
          </p:cNvPr>
          <p:cNvSpPr>
            <a:spLocks noGrp="1"/>
          </p:cNvSpPr>
          <p:nvPr>
            <p:ph idx="10"/>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nSpc>
                <a:spcPts val="2133"/>
              </a:lnSpc>
              <a:spcBef>
                <a:spcPts val="1867"/>
              </a:spcBef>
              <a:buNone/>
            </a:pPr>
            <a:r>
              <a:rPr lang="en-GB" sz="1867" spc="-200" dirty="0">
                <a:solidFill>
                  <a:schemeClr val="bg1"/>
                </a:solidFill>
                <a:latin typeface="Segoe UI" panose="020B0502040204020203" pitchFamily="34" charset="0"/>
                <a:cs typeface="Segoe UI" panose="020B0502040204020203" pitchFamily="34" charset="0"/>
              </a:rPr>
              <a:t>–––––––––––––––––––––––––––––––––––––––––––––––––––––––––</a:t>
            </a:r>
          </a:p>
          <a:p>
            <a:pPr marL="0" indent="0">
              <a:lnSpc>
                <a:spcPts val="2133"/>
              </a:lnSpc>
              <a:spcBef>
                <a:spcPts val="0"/>
              </a:spcBef>
              <a:buNone/>
            </a:pPr>
            <a:r>
              <a:rPr lang="en-GB" sz="1600" b="0" dirty="0">
                <a:solidFill>
                  <a:srgbClr val="4BA58A"/>
                </a:solidFill>
                <a:latin typeface="Segoe UI" panose="020B0502040204020203" pitchFamily="34" charset="0"/>
                <a:cs typeface="Segoe UI" panose="020B0502040204020203" pitchFamily="34" charset="0"/>
              </a:rPr>
              <a:t>“</a:t>
            </a:r>
            <a:r>
              <a:rPr lang="en-GB" sz="1600" b="0" i="0" dirty="0">
                <a:solidFill>
                  <a:srgbClr val="4BA58A"/>
                </a:solidFill>
                <a:effectLst/>
                <a:latin typeface="+mj-lt"/>
              </a:rPr>
              <a:t>The ambition is for a more inclusive economy which enables people to get into work and to get on at work, ensuring employment opportunity for all. The Government aims to take a more collaborative, locally led approach to tackling ‘Hidden Unemployment’, to support local people to realise their potential through local and national growth.”</a:t>
            </a:r>
          </a:p>
          <a:p>
            <a:pPr marL="285750" indent="-285750">
              <a:lnSpc>
                <a:spcPts val="2133"/>
              </a:lnSpc>
              <a:spcBef>
                <a:spcPts val="0"/>
              </a:spcBef>
              <a:buFont typeface="Arial" panose="020B0604020202020204" pitchFamily="34" charset="0"/>
              <a:buChar char="•"/>
            </a:pPr>
            <a:endParaRPr lang="en-GB" sz="1600" dirty="0">
              <a:solidFill>
                <a:schemeClr val="tx1">
                  <a:lumMod val="50000"/>
                </a:schemeClr>
              </a:solidFill>
              <a:latin typeface="+mj-lt"/>
              <a:cs typeface="Segoe UI" panose="020B0502040204020203" pitchFamily="34" charset="0"/>
            </a:endParaRPr>
          </a:p>
          <a:p>
            <a:pPr marL="285750" indent="-285750">
              <a:lnSpc>
                <a:spcPts val="2133"/>
              </a:lnSpc>
              <a:spcBef>
                <a:spcPts val="0"/>
              </a:spcBef>
              <a:buFont typeface="Arial" panose="020B0604020202020204" pitchFamily="34" charset="0"/>
              <a:buChar char="•"/>
            </a:pPr>
            <a:r>
              <a:rPr lang="en-GB" sz="1600" dirty="0">
                <a:solidFill>
                  <a:schemeClr val="tx1">
                    <a:lumMod val="50000"/>
                  </a:schemeClr>
                </a:solidFill>
                <a:latin typeface="+mj-lt"/>
                <a:cs typeface="Segoe UI" panose="020B0502040204020203" pitchFamily="34" charset="0"/>
              </a:rPr>
              <a:t>Connect to Work will primarily focus on those who are inactive but will also support individuals at a high risk of becoming inactive if they fall out of work or become unemployed.</a:t>
            </a:r>
          </a:p>
          <a:p>
            <a:pPr marL="0" indent="0">
              <a:lnSpc>
                <a:spcPts val="2133"/>
              </a:lnSpc>
              <a:spcBef>
                <a:spcPts val="0"/>
              </a:spcBef>
              <a:buNone/>
            </a:pPr>
            <a:endParaRPr lang="en-GB" sz="1867" b="0" i="0" u="none" strike="noStrike" dirty="0">
              <a:solidFill>
                <a:schemeClr val="bg1"/>
              </a:solidFill>
              <a:effectLst/>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1281229" y="6195557"/>
            <a:ext cx="368904" cy="29694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8</a:t>
            </a:fld>
            <a:endParaRPr lang="en-US" dirty="0"/>
          </a:p>
        </p:txBody>
      </p:sp>
      <p:sp>
        <p:nvSpPr>
          <p:cNvPr id="6" name="Content Placeholder 5">
            <a:extLst>
              <a:ext uri="{FF2B5EF4-FFF2-40B4-BE49-F238E27FC236}">
                <a16:creationId xmlns:a16="http://schemas.microsoft.com/office/drawing/2014/main" id="{F35DF311-2F9E-1B49-21E3-0DC47746C6F4}"/>
              </a:ext>
            </a:extLst>
          </p:cNvPr>
          <p:cNvSpPr>
            <a:spLocks noGrp="1"/>
          </p:cNvSpPr>
          <p:nvPr>
            <p:ph idx="1"/>
          </p:nvPr>
        </p:nvSpPr>
        <p:spPr>
          <a:xfrm>
            <a:off x="541867" y="1584357"/>
            <a:ext cx="5427131" cy="4009371"/>
          </a:xfrm>
        </p:spPr>
        <p:txBody>
          <a:bodyPr>
            <a:noAutofit/>
          </a:bodyPr>
          <a:lstStyle/>
          <a:p>
            <a:r>
              <a:rPr lang="en-GB" dirty="0"/>
              <a:t>Part of the Government’s new ‘Get Britain Working’ strategy</a:t>
            </a:r>
          </a:p>
          <a:p>
            <a:r>
              <a:rPr lang="en-GB" dirty="0"/>
              <a:t>Funded by the Department for Work and Pensions (DWP) and commissioned by combined/local authority accountable bodies</a:t>
            </a:r>
          </a:p>
          <a:p>
            <a:r>
              <a:rPr lang="en-GB" dirty="0"/>
              <a:t>Will help around 100,000 individuals that are disabled, have a health condition, and/or have complex barriers to employment to find sustainable work each year across England and Wales.</a:t>
            </a:r>
          </a:p>
          <a:p>
            <a:r>
              <a:rPr lang="en-GB" dirty="0"/>
              <a:t>Will take a “collaborative, locally led approach” to tackling what the Government considers “Hidden Unemployment”.</a:t>
            </a:r>
          </a:p>
          <a:p>
            <a:r>
              <a:rPr lang="en-GB" dirty="0"/>
              <a:t>Will help connect local work, health, and skills support, and will support the wider development of locally planned systems to drive growth within the UK.</a:t>
            </a:r>
          </a:p>
        </p:txBody>
      </p:sp>
    </p:spTree>
    <p:extLst>
      <p:ext uri="{BB962C8B-B14F-4D97-AF65-F5344CB8AC3E}">
        <p14:creationId xmlns:p14="http://schemas.microsoft.com/office/powerpoint/2010/main" val="108373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923D0-0EFE-173E-DD66-7E888EAE318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ts val="3733"/>
              </a:lnSpc>
            </a:pPr>
            <a:r>
              <a:rPr lang="en-US" sz="3600" dirty="0">
                <a:solidFill>
                  <a:srgbClr val="4BA58A"/>
                </a:solidFill>
                <a:latin typeface="Segoe UI" panose="020B0502040204020203" pitchFamily="34" charset="0"/>
                <a:cs typeface="Segoe UI" panose="020B0502040204020203" pitchFamily="34" charset="0"/>
              </a:rPr>
              <a:t>The Supported Employment Model</a:t>
            </a:r>
          </a:p>
        </p:txBody>
      </p:sp>
      <p:sp>
        <p:nvSpPr>
          <p:cNvPr id="5" name="Slide Number Placeholder 4">
            <a:extLst>
              <a:ext uri="{FF2B5EF4-FFF2-40B4-BE49-F238E27FC236}">
                <a16:creationId xmlns:a16="http://schemas.microsoft.com/office/drawing/2014/main" id="{27B74842-7B0F-BDA8-4B34-ADD554F99834}"/>
              </a:ext>
            </a:extLst>
          </p:cNvPr>
          <p:cNvSpPr>
            <a:spLocks noGrp="1"/>
          </p:cNvSpPr>
          <p:nvPr>
            <p:ph type="sldNum" sz="quarter" idx="4294967295"/>
          </p:nvPr>
        </p:nvSpPr>
        <p:spPr>
          <a:xfrm>
            <a:off x="11281229" y="6195557"/>
            <a:ext cx="368904" cy="296947"/>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2EA7540-FD7F-0643-B9E1-8841F07AE6FE}" type="slidenum">
              <a:rPr lang="en-US" smtClean="0"/>
              <a:pPr/>
              <a:t>9</a:t>
            </a:fld>
            <a:endParaRPr lang="en-US" dirty="0"/>
          </a:p>
        </p:txBody>
      </p:sp>
      <p:sp>
        <p:nvSpPr>
          <p:cNvPr id="9" name="Content Placeholder 8">
            <a:extLst>
              <a:ext uri="{FF2B5EF4-FFF2-40B4-BE49-F238E27FC236}">
                <a16:creationId xmlns:a16="http://schemas.microsoft.com/office/drawing/2014/main" id="{2922AA73-9FD3-58F6-4D5C-4BC79847F85C}"/>
              </a:ext>
            </a:extLst>
          </p:cNvPr>
          <p:cNvSpPr>
            <a:spLocks noGrp="1"/>
          </p:cNvSpPr>
          <p:nvPr>
            <p:ph idx="1"/>
          </p:nvPr>
        </p:nvSpPr>
        <p:spPr>
          <a:xfrm>
            <a:off x="541868" y="1684921"/>
            <a:ext cx="11108265" cy="3758796"/>
          </a:xfrm>
        </p:spPr>
        <p:txBody>
          <a:bodyPr/>
          <a:lstStyle/>
          <a:p>
            <a:pPr marL="342900" indent="-342900">
              <a:buFont typeface="+mj-lt"/>
              <a:buAutoNum type="arabicPeriod"/>
            </a:pPr>
            <a:r>
              <a:rPr lang="en-GB" dirty="0"/>
              <a:t>Engagement – </a:t>
            </a:r>
            <a:r>
              <a:rPr lang="en-GB" b="0" dirty="0"/>
              <a:t>An individual learns more about Supported Employment and decides whether it is right for them</a:t>
            </a:r>
          </a:p>
          <a:p>
            <a:pPr marL="342900" indent="-342900">
              <a:buFont typeface="+mj-lt"/>
              <a:buAutoNum type="arabicPeriod"/>
            </a:pPr>
            <a:r>
              <a:rPr lang="en-GB" dirty="0"/>
              <a:t>Vocational Profiling – </a:t>
            </a:r>
            <a:r>
              <a:rPr lang="en-GB" b="0" dirty="0"/>
              <a:t>The individual can begin to identify their wants/needs from the programme and begin a plan on how to get there</a:t>
            </a:r>
          </a:p>
          <a:p>
            <a:pPr marL="342900" indent="-342900">
              <a:buFont typeface="+mj-lt"/>
              <a:buAutoNum type="arabicPeriod"/>
            </a:pPr>
            <a:r>
              <a:rPr lang="en-GB" dirty="0"/>
              <a:t>Employer Engagement – </a:t>
            </a:r>
            <a:r>
              <a:rPr lang="en-GB" b="0" dirty="0"/>
              <a:t>The individual learns more about the job, and works with the employer to understand how they will be supported throughout the entire recruitment process, as well as the workplace</a:t>
            </a:r>
          </a:p>
          <a:p>
            <a:pPr marL="342900" indent="-342900">
              <a:buFont typeface="+mj-lt"/>
              <a:buAutoNum type="arabicPeriod"/>
            </a:pPr>
            <a:r>
              <a:rPr lang="en-GB" dirty="0"/>
              <a:t>Job Matching – </a:t>
            </a:r>
            <a:r>
              <a:rPr lang="en-GB" b="0" dirty="0"/>
              <a:t>The individual is supported to find vacancies that match their employment goals</a:t>
            </a:r>
          </a:p>
          <a:p>
            <a:pPr marL="342900" indent="-342900">
              <a:buFont typeface="+mj-lt"/>
              <a:buAutoNum type="arabicPeriod"/>
            </a:pPr>
            <a:r>
              <a:rPr lang="en-GB" dirty="0"/>
              <a:t>On and Off the Job Support – </a:t>
            </a:r>
            <a:r>
              <a:rPr lang="en-GB" b="0" dirty="0"/>
              <a:t>The individual is supported to learn the job and sustain employment (e.g. job coaching, mentor training/support etc.)</a:t>
            </a:r>
          </a:p>
          <a:p>
            <a:r>
              <a:rPr lang="en-GB" dirty="0"/>
              <a:t>DWP see Supported Employment as the opportunity for everyone to do real, paid work with the right support. They want individuals to focus on employment opportunities, rather than other outcomes such as volunteering. This would also include clinical integration where required. Individuals should start looking for work as soon as possible under this Supported Employment Model.</a:t>
            </a:r>
          </a:p>
        </p:txBody>
      </p:sp>
    </p:spTree>
    <p:extLst>
      <p:ext uri="{BB962C8B-B14F-4D97-AF65-F5344CB8AC3E}">
        <p14:creationId xmlns:p14="http://schemas.microsoft.com/office/powerpoint/2010/main" val="2496996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Custom 2">
      <a:dk1>
        <a:srgbClr val="333333"/>
      </a:dk1>
      <a:lt1>
        <a:srgbClr val="4BA58A"/>
      </a:lt1>
      <a:dk2>
        <a:srgbClr val="EF7833"/>
      </a:dk2>
      <a:lt2>
        <a:srgbClr val="DE1D5B"/>
      </a:lt2>
      <a:accent1>
        <a:srgbClr val="505B9B"/>
      </a:accent1>
      <a:accent2>
        <a:srgbClr val="F4D024"/>
      </a:accent2>
      <a:accent3>
        <a:srgbClr val="FFFFFF"/>
      </a:accent3>
      <a:accent4>
        <a:srgbClr val="FFFFFF"/>
      </a:accent4>
      <a:accent5>
        <a:srgbClr val="FFFFFF"/>
      </a:accent5>
      <a:accent6>
        <a:srgbClr val="FFFFFF"/>
      </a:accent6>
      <a:hlink>
        <a:srgbClr val="DE1D5B"/>
      </a:hlink>
      <a:folHlink>
        <a:srgbClr val="505B9B"/>
      </a:folHlink>
    </a:clrScheme>
    <a:fontScheme name="Custom 1">
      <a:majorFont>
        <a:latin typeface="Segoe U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Futures">
      <a:dk1>
        <a:srgbClr val="333333"/>
      </a:dk1>
      <a:lt1>
        <a:srgbClr val="4BB598"/>
      </a:lt1>
      <a:dk2>
        <a:srgbClr val="EF7833"/>
      </a:dk2>
      <a:lt2>
        <a:srgbClr val="DE1D5B"/>
      </a:lt2>
      <a:accent1>
        <a:srgbClr val="505B9B"/>
      </a:accent1>
      <a:accent2>
        <a:srgbClr val="F4D024"/>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Futures">
      <a:dk1>
        <a:srgbClr val="333333"/>
      </a:dk1>
      <a:lt1>
        <a:srgbClr val="4BB598"/>
      </a:lt1>
      <a:dk2>
        <a:srgbClr val="EF7833"/>
      </a:dk2>
      <a:lt2>
        <a:srgbClr val="DE1D5B"/>
      </a:lt2>
      <a:accent1>
        <a:srgbClr val="505B9B"/>
      </a:accent1>
      <a:accent2>
        <a:srgbClr val="F4D024"/>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00BFE7C456446A7BECF6A10F075A8" ma:contentTypeVersion="17" ma:contentTypeDescription="Create a new document." ma:contentTypeScope="" ma:versionID="6647e1673d0d226ce89ff5e4ca42b2a3">
  <xsd:schema xmlns:xsd="http://www.w3.org/2001/XMLSchema" xmlns:xs="http://www.w3.org/2001/XMLSchema" xmlns:p="http://schemas.microsoft.com/office/2006/metadata/properties" xmlns:ns2="c4f80569-31fc-4bd5-969a-37bc3ffb8d2b" xmlns:ns3="a9eba5e4-3477-4ff8-bfbf-4854fce6fe83" targetNamespace="http://schemas.microsoft.com/office/2006/metadata/properties" ma:root="true" ma:fieldsID="37a458c7c2cc22202f980aab52e41357" ns2:_="" ns3:_="">
    <xsd:import namespace="c4f80569-31fc-4bd5-969a-37bc3ffb8d2b"/>
    <xsd:import namespace="a9eba5e4-3477-4ff8-bfbf-4854fce6fe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80569-31fc-4bd5-969a-37bc3ffb8d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b076bf2-1b44-41e0-908f-dc80e3761d1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0031_" ma:index="24" nillable="true" ma:displayName="Order"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9eba5e4-3477-4ff8-bfbf-4854fce6fe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25d22a1-7092-4c4c-8b96-cc9f5b4e67d5}" ma:internalName="TaxCatchAll" ma:showField="CatchAllData" ma:web="a9eba5e4-3477-4ff8-bfbf-4854fce6fe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f80569-31fc-4bd5-969a-37bc3ffb8d2b">
      <Terms xmlns="http://schemas.microsoft.com/office/infopath/2007/PartnerControls"/>
    </lcf76f155ced4ddcb4097134ff3c332f>
    <TaxCatchAll xmlns="a9eba5e4-3477-4ff8-bfbf-4854fce6fe83" xsi:nil="true"/>
    <_x0031_ xmlns="c4f80569-31fc-4bd5-969a-37bc3ffb8d2b" xsi:nil="true"/>
  </documentManagement>
</p:properties>
</file>

<file path=customXml/itemProps1.xml><?xml version="1.0" encoding="utf-8"?>
<ds:datastoreItem xmlns:ds="http://schemas.openxmlformats.org/officeDocument/2006/customXml" ds:itemID="{6872B60C-74BC-44F6-9588-F8EBA50C1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80569-31fc-4bd5-969a-37bc3ffb8d2b"/>
    <ds:schemaRef ds:uri="a9eba5e4-3477-4ff8-bfbf-4854fce6f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920E84-4B32-40D9-BBA9-B39D908186EF}">
  <ds:schemaRefs>
    <ds:schemaRef ds:uri="http://schemas.microsoft.com/sharepoint/v3/contenttype/forms"/>
  </ds:schemaRefs>
</ds:datastoreItem>
</file>

<file path=customXml/itemProps3.xml><?xml version="1.0" encoding="utf-8"?>
<ds:datastoreItem xmlns:ds="http://schemas.openxmlformats.org/officeDocument/2006/customXml" ds:itemID="{052254BE-73FF-4153-A398-8993D5CEDF69}">
  <ds:schemaRefs>
    <ds:schemaRef ds:uri="a9eba5e4-3477-4ff8-bfbf-4854fce6fe83"/>
    <ds:schemaRef ds:uri="c4f80569-31fc-4bd5-969a-37bc3ffb8d2b"/>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1220</TotalTime>
  <Words>3769</Words>
  <Application>Microsoft Office PowerPoint</Application>
  <PresentationFormat>Widescreen</PresentationFormat>
  <Paragraphs>291</Paragraphs>
  <Slides>19</Slides>
  <Notes>13</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2_Custom Design</vt:lpstr>
      <vt:lpstr>6_Custom Design</vt:lpstr>
      <vt:lpstr>5_Custom Design</vt:lpstr>
      <vt:lpstr>PowerPoint Presentation</vt:lpstr>
      <vt:lpstr>Housekeeping</vt:lpstr>
      <vt:lpstr>Agenda   1. Purpose of today  2. Who we are – About Futures?   3. What is Connect to Work?   4. Futures Expression of Interest  5. Q &amp; A </vt:lpstr>
      <vt:lpstr>Purpose of today   </vt:lpstr>
      <vt:lpstr>About Futures</vt:lpstr>
      <vt:lpstr>PowerPoint Presentation</vt:lpstr>
      <vt:lpstr>PowerPoint Presentation</vt:lpstr>
      <vt:lpstr>Connect to Work – What do we know?</vt:lpstr>
      <vt:lpstr>The Supported Employment Model</vt:lpstr>
      <vt:lpstr>Individual Placement Support (IPS) and Supported Employment Quality Framework (SEQF)</vt:lpstr>
      <vt:lpstr>Individual Placement Support (IPS) and Supported Employment Quality Framework (SEQF)</vt:lpstr>
      <vt:lpstr>Connect to Work – Delivery Approach</vt:lpstr>
      <vt:lpstr>Connect to Work – Areas where procurement is progressing</vt:lpstr>
      <vt:lpstr>Connect to Work – Assumptions &amp; Uncertainties</vt:lpstr>
      <vt:lpstr>Connect to Work – Assumptions &amp; Uncertainties</vt:lpstr>
      <vt:lpstr>Expression of Interest (EOI) Details</vt:lpstr>
      <vt:lpstr>EOI – Submission Details</vt:lpstr>
      <vt:lpstr>EOI – Breakdown of Qualitative Questions/GDPR</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Jake Soar</cp:lastModifiedBy>
  <cp:revision>11</cp:revision>
  <dcterms:created xsi:type="dcterms:W3CDTF">2025-02-06T13:48:34Z</dcterms:created>
  <dcterms:modified xsi:type="dcterms:W3CDTF">2025-03-13T16:12:43Z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0x0101000A500BFE7C456446A7BECF6A10F075A8</vt:lpwstr>
  </property>
  <property fmtid="{D5CDD505-2E9C-101B-9397-08002B2CF9AE}" pid="3" name="MediaServiceImageTags">
    <vt:lpwstr/>
  </property>
</Properties>
</file>